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4"/>
  </p:notesMasterIdLst>
  <p:handoutMasterIdLst>
    <p:handoutMasterId r:id="rId15"/>
  </p:handoutMasterIdLst>
  <p:sldIdLst>
    <p:sldId id="268" r:id="rId2"/>
    <p:sldId id="269" r:id="rId3"/>
    <p:sldId id="278" r:id="rId4"/>
    <p:sldId id="272" r:id="rId5"/>
    <p:sldId id="270" r:id="rId6"/>
    <p:sldId id="276" r:id="rId7"/>
    <p:sldId id="277" r:id="rId8"/>
    <p:sldId id="274" r:id="rId9"/>
    <p:sldId id="271" r:id="rId10"/>
    <p:sldId id="273" r:id="rId11"/>
    <p:sldId id="279" r:id="rId12"/>
    <p:sldId id="275" r:id="rId13"/>
  </p:sldIdLst>
  <p:sldSz cx="12192000" cy="6858000"/>
  <p:notesSz cx="6797675" cy="9926638"/>
  <p:embeddedFontLst>
    <p:embeddedFont>
      <p:font typeface="Bitter" panose="02000000000000000000" pitchFamily="2" charset="77"/>
      <p:regular r:id="rId16"/>
      <p:bold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AFAFA"/>
    <a:srgbClr val="0085BE"/>
    <a:srgbClr val="F2F2F2"/>
    <a:srgbClr val="BFE0EF"/>
    <a:srgbClr val="C1D8EE"/>
    <a:srgbClr val="88B2D9"/>
    <a:srgbClr val="80C2DF"/>
    <a:srgbClr val="FFF5CC"/>
    <a:srgbClr val="FFE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7" autoAdjust="0"/>
    <p:restoredTop sz="91390" autoAdjust="0"/>
  </p:normalViewPr>
  <p:slideViewPr>
    <p:cSldViewPr snapToGrid="0" snapToObjects="1">
      <p:cViewPr varScale="1">
        <p:scale>
          <a:sx n="104" d="100"/>
          <a:sy n="104" d="100"/>
        </p:scale>
        <p:origin x="1176" y="2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4" d="100"/>
          <a:sy n="84" d="100"/>
        </p:scale>
        <p:origin x="319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F18CB5F-1F64-4F19-B3C2-C05B33FEC7D6}"/>
              </a:ext>
            </a:extLst>
          </p:cNvPr>
          <p:cNvSpPr>
            <a:spLocks noGrp="1"/>
          </p:cNvSpPr>
          <p:nvPr>
            <p:ph type="hdr" sz="quarter"/>
          </p:nvPr>
        </p:nvSpPr>
        <p:spPr>
          <a:xfrm>
            <a:off x="2" y="2"/>
            <a:ext cx="2945659" cy="498055"/>
          </a:xfrm>
          <a:prstGeom prst="rect">
            <a:avLst/>
          </a:prstGeom>
        </p:spPr>
        <p:txBody>
          <a:bodyPr vert="horz" lIns="91729" tIns="45864" rIns="91729" bIns="45864" rtlCol="0"/>
          <a:lstStyle>
            <a:lvl1pPr algn="l">
              <a:defRPr sz="1200"/>
            </a:lvl1pPr>
          </a:lstStyle>
          <a:p>
            <a:endParaRPr lang="de-DE"/>
          </a:p>
        </p:txBody>
      </p:sp>
      <p:sp>
        <p:nvSpPr>
          <p:cNvPr id="3" name="Datumsplatzhalter 2">
            <a:extLst>
              <a:ext uri="{FF2B5EF4-FFF2-40B4-BE49-F238E27FC236}">
                <a16:creationId xmlns:a16="http://schemas.microsoft.com/office/drawing/2014/main" id="{6827FAC4-7312-457A-8437-5FFD88D3FFA8}"/>
              </a:ext>
            </a:extLst>
          </p:cNvPr>
          <p:cNvSpPr>
            <a:spLocks noGrp="1"/>
          </p:cNvSpPr>
          <p:nvPr>
            <p:ph type="dt" sz="quarter" idx="1"/>
          </p:nvPr>
        </p:nvSpPr>
        <p:spPr>
          <a:xfrm>
            <a:off x="3850444" y="2"/>
            <a:ext cx="2945659" cy="498055"/>
          </a:xfrm>
          <a:prstGeom prst="rect">
            <a:avLst/>
          </a:prstGeom>
        </p:spPr>
        <p:txBody>
          <a:bodyPr vert="horz" lIns="91729" tIns="45864" rIns="91729" bIns="45864" rtlCol="0"/>
          <a:lstStyle>
            <a:lvl1pPr algn="r">
              <a:defRPr sz="1200"/>
            </a:lvl1pPr>
          </a:lstStyle>
          <a:p>
            <a:fld id="{FC6A235E-BBF1-4D5C-8152-43B991036D71}" type="datetimeFigureOut">
              <a:rPr lang="de-DE" smtClean="0"/>
              <a:t>16.10.20</a:t>
            </a:fld>
            <a:endParaRPr lang="de-DE"/>
          </a:p>
        </p:txBody>
      </p:sp>
      <p:sp>
        <p:nvSpPr>
          <p:cNvPr id="4" name="Fußzeilenplatzhalter 3">
            <a:extLst>
              <a:ext uri="{FF2B5EF4-FFF2-40B4-BE49-F238E27FC236}">
                <a16:creationId xmlns:a16="http://schemas.microsoft.com/office/drawing/2014/main" id="{C58FC07B-B227-4C8F-B51D-53F26D82950B}"/>
              </a:ext>
            </a:extLst>
          </p:cNvPr>
          <p:cNvSpPr>
            <a:spLocks noGrp="1"/>
          </p:cNvSpPr>
          <p:nvPr>
            <p:ph type="ftr" sz="quarter" idx="2"/>
          </p:nvPr>
        </p:nvSpPr>
        <p:spPr>
          <a:xfrm>
            <a:off x="2" y="9428584"/>
            <a:ext cx="2945659" cy="498054"/>
          </a:xfrm>
          <a:prstGeom prst="rect">
            <a:avLst/>
          </a:prstGeom>
        </p:spPr>
        <p:txBody>
          <a:bodyPr vert="horz" lIns="91729" tIns="45864" rIns="91729" bIns="45864"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5BC6826-5113-4CB1-9906-440B6332E6DE}"/>
              </a:ext>
            </a:extLst>
          </p:cNvPr>
          <p:cNvSpPr>
            <a:spLocks noGrp="1"/>
          </p:cNvSpPr>
          <p:nvPr>
            <p:ph type="sldNum" sz="quarter" idx="3"/>
          </p:nvPr>
        </p:nvSpPr>
        <p:spPr>
          <a:xfrm>
            <a:off x="3850444" y="9428584"/>
            <a:ext cx="2945659" cy="498054"/>
          </a:xfrm>
          <a:prstGeom prst="rect">
            <a:avLst/>
          </a:prstGeom>
        </p:spPr>
        <p:txBody>
          <a:bodyPr vert="horz" lIns="91729" tIns="45864" rIns="91729" bIns="45864" rtlCol="0" anchor="b"/>
          <a:lstStyle>
            <a:lvl1pPr algn="r">
              <a:defRPr sz="1200"/>
            </a:lvl1pPr>
          </a:lstStyle>
          <a:p>
            <a:fld id="{B651EBAD-ADE5-49E4-A002-836EA747921F}" type="slidenum">
              <a:rPr lang="de-DE" smtClean="0"/>
              <a:t>‹Nr.›</a:t>
            </a:fld>
            <a:endParaRPr lang="de-DE"/>
          </a:p>
        </p:txBody>
      </p:sp>
    </p:spTree>
    <p:extLst>
      <p:ext uri="{BB962C8B-B14F-4D97-AF65-F5344CB8AC3E}">
        <p14:creationId xmlns:p14="http://schemas.microsoft.com/office/powerpoint/2010/main" val="170235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5659" cy="498055"/>
          </a:xfrm>
          <a:prstGeom prst="rect">
            <a:avLst/>
          </a:prstGeom>
        </p:spPr>
        <p:txBody>
          <a:bodyPr vert="horz" lIns="91729" tIns="45864" rIns="91729" bIns="45864" rtlCol="0"/>
          <a:lstStyle>
            <a:lvl1pPr algn="l">
              <a:defRPr sz="1200"/>
            </a:lvl1pPr>
          </a:lstStyle>
          <a:p>
            <a:endParaRPr lang="de-DE"/>
          </a:p>
        </p:txBody>
      </p:sp>
      <p:sp>
        <p:nvSpPr>
          <p:cNvPr id="3" name="Datumsplatzhalter 2"/>
          <p:cNvSpPr>
            <a:spLocks noGrp="1"/>
          </p:cNvSpPr>
          <p:nvPr>
            <p:ph type="dt" idx="1"/>
          </p:nvPr>
        </p:nvSpPr>
        <p:spPr>
          <a:xfrm>
            <a:off x="3850444" y="2"/>
            <a:ext cx="2945659" cy="498055"/>
          </a:xfrm>
          <a:prstGeom prst="rect">
            <a:avLst/>
          </a:prstGeom>
        </p:spPr>
        <p:txBody>
          <a:bodyPr vert="horz" lIns="91729" tIns="45864" rIns="91729" bIns="45864" rtlCol="0"/>
          <a:lstStyle>
            <a:lvl1pPr algn="r">
              <a:defRPr sz="1200"/>
            </a:lvl1pPr>
          </a:lstStyle>
          <a:p>
            <a:fld id="{460AEDB1-A5B8-7D41-A6AB-E429B10FF9FD}" type="datetimeFigureOut">
              <a:rPr lang="de-DE" smtClean="0"/>
              <a:t>16.10.20</a:t>
            </a:fld>
            <a:endParaRPr lang="de-DE"/>
          </a:p>
        </p:txBody>
      </p:sp>
      <p:sp>
        <p:nvSpPr>
          <p:cNvPr id="4" name="Folienbildplatzhalter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729" tIns="45864" rIns="91729" bIns="45864" rtlCol="0" anchor="ctr"/>
          <a:lstStyle/>
          <a:p>
            <a:endParaRPr lang="de-DE"/>
          </a:p>
        </p:txBody>
      </p:sp>
      <p:sp>
        <p:nvSpPr>
          <p:cNvPr id="5" name="Notizenplatzhalter 4"/>
          <p:cNvSpPr>
            <a:spLocks noGrp="1"/>
          </p:cNvSpPr>
          <p:nvPr>
            <p:ph type="body" sz="quarter" idx="3"/>
          </p:nvPr>
        </p:nvSpPr>
        <p:spPr>
          <a:xfrm>
            <a:off x="679768" y="4777196"/>
            <a:ext cx="5438140" cy="3908612"/>
          </a:xfrm>
          <a:prstGeom prst="rect">
            <a:avLst/>
          </a:prstGeom>
        </p:spPr>
        <p:txBody>
          <a:bodyPr vert="horz" lIns="91729" tIns="45864" rIns="91729" bIns="4586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8054"/>
          </a:xfrm>
          <a:prstGeom prst="rect">
            <a:avLst/>
          </a:prstGeom>
        </p:spPr>
        <p:txBody>
          <a:bodyPr vert="horz" lIns="91729" tIns="45864" rIns="91729" bIns="45864"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8054"/>
          </a:xfrm>
          <a:prstGeom prst="rect">
            <a:avLst/>
          </a:prstGeom>
        </p:spPr>
        <p:txBody>
          <a:bodyPr vert="horz" lIns="91729" tIns="45864" rIns="91729" bIns="45864" rtlCol="0" anchor="b"/>
          <a:lstStyle>
            <a:lvl1pPr algn="r">
              <a:defRPr sz="1200"/>
            </a:lvl1pPr>
          </a:lstStyle>
          <a:p>
            <a:fld id="{94A4BBDF-8C16-424F-AA9A-BF1BFBB46188}" type="slidenum">
              <a:rPr lang="de-DE" smtClean="0"/>
              <a:t>‹Nr.›</a:t>
            </a:fld>
            <a:endParaRPr lang="de-DE"/>
          </a:p>
        </p:txBody>
      </p:sp>
    </p:spTree>
    <p:extLst>
      <p:ext uri="{BB962C8B-B14F-4D97-AF65-F5344CB8AC3E}">
        <p14:creationId xmlns:p14="http://schemas.microsoft.com/office/powerpoint/2010/main" val="31959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Kernraum Städte LU &amp; MA: Verkehrsaufkommen ca. 50% Rückgang, werktags und am Wochenende</a:t>
            </a:r>
          </a:p>
        </p:txBody>
      </p:sp>
      <p:sp>
        <p:nvSpPr>
          <p:cNvPr id="4" name="Foliennummernplatzhalter 3"/>
          <p:cNvSpPr>
            <a:spLocks noGrp="1"/>
          </p:cNvSpPr>
          <p:nvPr>
            <p:ph type="sldNum" sz="quarter" idx="5"/>
          </p:nvPr>
        </p:nvSpPr>
        <p:spPr/>
        <p:txBody>
          <a:bodyPr/>
          <a:lstStyle/>
          <a:p>
            <a:fld id="{94A4BBDF-8C16-424F-AA9A-BF1BFBB46188}" type="slidenum">
              <a:rPr lang="de-DE" smtClean="0"/>
              <a:t>4</a:t>
            </a:fld>
            <a:endParaRPr lang="de-DE"/>
          </a:p>
        </p:txBody>
      </p:sp>
    </p:spTree>
    <p:extLst>
      <p:ext uri="{BB962C8B-B14F-4D97-AF65-F5344CB8AC3E}">
        <p14:creationId xmlns:p14="http://schemas.microsoft.com/office/powerpoint/2010/main" val="3152367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Kernraum, hier Fokus auf die Kurt-Schumacher-Brücke . Die Ganglinie zeigt, dass die Spitzen bleiben, nur weniger stark ausgeprägt.</a:t>
            </a:r>
          </a:p>
        </p:txBody>
      </p:sp>
      <p:sp>
        <p:nvSpPr>
          <p:cNvPr id="4" name="Foliennummernplatzhalter 3"/>
          <p:cNvSpPr>
            <a:spLocks noGrp="1"/>
          </p:cNvSpPr>
          <p:nvPr>
            <p:ph type="sldNum" sz="quarter" idx="5"/>
          </p:nvPr>
        </p:nvSpPr>
        <p:spPr/>
        <p:txBody>
          <a:bodyPr/>
          <a:lstStyle/>
          <a:p>
            <a:fld id="{94A4BBDF-8C16-424F-AA9A-BF1BFBB46188}" type="slidenum">
              <a:rPr lang="de-DE" smtClean="0"/>
              <a:t>5</a:t>
            </a:fld>
            <a:endParaRPr lang="de-DE"/>
          </a:p>
        </p:txBody>
      </p:sp>
    </p:spTree>
    <p:extLst>
      <p:ext uri="{BB962C8B-B14F-4D97-AF65-F5344CB8AC3E}">
        <p14:creationId xmlns:p14="http://schemas.microsoft.com/office/powerpoint/2010/main" val="161306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Durchschnittsgeschwindigkeit von 60 km/h bedeutet flüssiger Verkehr.</a:t>
            </a:r>
          </a:p>
          <a:p>
            <a:r>
              <a:rPr lang="de-DE" dirty="0"/>
              <a:t>Bei 25% bis 30% weniger Verkehrsaufkommen nimmt die Stauwahrscheinlichkeit signifikant ab.</a:t>
            </a:r>
          </a:p>
        </p:txBody>
      </p:sp>
      <p:sp>
        <p:nvSpPr>
          <p:cNvPr id="4" name="Foliennummernplatzhalter 3"/>
          <p:cNvSpPr>
            <a:spLocks noGrp="1"/>
          </p:cNvSpPr>
          <p:nvPr>
            <p:ph type="sldNum" sz="quarter" idx="5"/>
          </p:nvPr>
        </p:nvSpPr>
        <p:spPr/>
        <p:txBody>
          <a:bodyPr/>
          <a:lstStyle/>
          <a:p>
            <a:fld id="{94A4BBDF-8C16-424F-AA9A-BF1BFBB46188}" type="slidenum">
              <a:rPr lang="de-DE" smtClean="0"/>
              <a:t>8</a:t>
            </a:fld>
            <a:endParaRPr lang="de-DE"/>
          </a:p>
        </p:txBody>
      </p:sp>
    </p:spTree>
    <p:extLst>
      <p:ext uri="{BB962C8B-B14F-4D97-AF65-F5344CB8AC3E}">
        <p14:creationId xmlns:p14="http://schemas.microsoft.com/office/powerpoint/2010/main" val="94825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B37 bei HD: Auswirkungen auf genauem Streckenabschnitt fast genauso: Verkehr hat flächendeckend abgenommen</a:t>
            </a:r>
          </a:p>
        </p:txBody>
      </p:sp>
      <p:sp>
        <p:nvSpPr>
          <p:cNvPr id="4" name="Foliennummernplatzhalter 3"/>
          <p:cNvSpPr>
            <a:spLocks noGrp="1"/>
          </p:cNvSpPr>
          <p:nvPr>
            <p:ph type="sldNum" sz="quarter" idx="5"/>
          </p:nvPr>
        </p:nvSpPr>
        <p:spPr/>
        <p:txBody>
          <a:bodyPr/>
          <a:lstStyle/>
          <a:p>
            <a:fld id="{94A4BBDF-8C16-424F-AA9A-BF1BFBB46188}" type="slidenum">
              <a:rPr lang="de-DE" smtClean="0"/>
              <a:t>9</a:t>
            </a:fld>
            <a:endParaRPr lang="de-DE"/>
          </a:p>
        </p:txBody>
      </p:sp>
    </p:spTree>
    <p:extLst>
      <p:ext uri="{BB962C8B-B14F-4D97-AF65-F5344CB8AC3E}">
        <p14:creationId xmlns:p14="http://schemas.microsoft.com/office/powerpoint/2010/main" val="295958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Rückgang hier nicht so gravierend, Zusammenhang zwischen Geschwindigkeit und Verkehrsmenge</a:t>
            </a:r>
          </a:p>
        </p:txBody>
      </p:sp>
      <p:sp>
        <p:nvSpPr>
          <p:cNvPr id="4" name="Foliennummernplatzhalter 3"/>
          <p:cNvSpPr>
            <a:spLocks noGrp="1"/>
          </p:cNvSpPr>
          <p:nvPr>
            <p:ph type="sldNum" sz="quarter" idx="5"/>
          </p:nvPr>
        </p:nvSpPr>
        <p:spPr/>
        <p:txBody>
          <a:bodyPr/>
          <a:lstStyle/>
          <a:p>
            <a:fld id="{94A4BBDF-8C16-424F-AA9A-BF1BFBB46188}" type="slidenum">
              <a:rPr lang="de-DE" smtClean="0"/>
              <a:t>10</a:t>
            </a:fld>
            <a:endParaRPr lang="de-DE"/>
          </a:p>
        </p:txBody>
      </p:sp>
    </p:spTree>
    <p:extLst>
      <p:ext uri="{BB962C8B-B14F-4D97-AF65-F5344CB8AC3E}">
        <p14:creationId xmlns:p14="http://schemas.microsoft.com/office/powerpoint/2010/main" val="843768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blau">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B1337F5E-4707-4166-A613-6B5756FD0A79}"/>
              </a:ext>
            </a:extLst>
          </p:cNvPr>
          <p:cNvGrpSpPr/>
          <p:nvPr userDrawn="1"/>
        </p:nvGrpSpPr>
        <p:grpSpPr>
          <a:xfrm>
            <a:off x="-1" y="-2382"/>
            <a:ext cx="12193810" cy="6860383"/>
            <a:chOff x="-1" y="-2382"/>
            <a:chExt cx="12193810" cy="6860383"/>
          </a:xfrm>
        </p:grpSpPr>
        <p:pic>
          <p:nvPicPr>
            <p:cNvPr id="14" name="Grafik 13">
              <a:extLst>
                <a:ext uri="{FF2B5EF4-FFF2-40B4-BE49-F238E27FC236}">
                  <a16:creationId xmlns:a16="http://schemas.microsoft.com/office/drawing/2014/main" id="{DE5D28F7-3FD3-4A61-9231-6D634F997ECB}"/>
                </a:ext>
              </a:extLst>
            </p:cNvPr>
            <p:cNvPicPr>
              <a:picLocks noChangeAspect="1"/>
            </p:cNvPicPr>
            <p:nvPr userDrawn="1"/>
          </p:nvPicPr>
          <p:blipFill>
            <a:blip r:embed="rId2"/>
            <a:stretch>
              <a:fillRect/>
            </a:stretch>
          </p:blipFill>
          <p:spPr>
            <a:xfrm>
              <a:off x="8626" y="-1491"/>
              <a:ext cx="12185183" cy="6859491"/>
            </a:xfrm>
            <a:prstGeom prst="rect">
              <a:avLst/>
            </a:prstGeom>
          </p:spPr>
        </p:pic>
        <p:pic>
          <p:nvPicPr>
            <p:cNvPr id="6" name="Grafik 5">
              <a:extLst>
                <a:ext uri="{FF2B5EF4-FFF2-40B4-BE49-F238E27FC236}">
                  <a16:creationId xmlns:a16="http://schemas.microsoft.com/office/drawing/2014/main" id="{031CBC8C-7F32-47C0-9FDE-4BC96FA851BD}"/>
                </a:ext>
              </a:extLst>
            </p:cNvPr>
            <p:cNvPicPr>
              <a:picLocks noChangeAspect="1"/>
            </p:cNvPicPr>
            <p:nvPr userDrawn="1"/>
          </p:nvPicPr>
          <p:blipFill rotWithShape="1">
            <a:blip r:embed="rId2"/>
            <a:srcRect l="378" t="485" r="98887" b="972"/>
            <a:stretch/>
          </p:blipFill>
          <p:spPr>
            <a:xfrm>
              <a:off x="-1" y="-2382"/>
              <a:ext cx="101493" cy="6860381"/>
            </a:xfrm>
            <a:prstGeom prst="rect">
              <a:avLst/>
            </a:prstGeom>
            <a:ln>
              <a:noFill/>
            </a:ln>
          </p:spPr>
        </p:pic>
        <p:pic>
          <p:nvPicPr>
            <p:cNvPr id="15" name="Grafik 14">
              <a:extLst>
                <a:ext uri="{FF2B5EF4-FFF2-40B4-BE49-F238E27FC236}">
                  <a16:creationId xmlns:a16="http://schemas.microsoft.com/office/drawing/2014/main" id="{8A3B913B-E00E-41E8-9C9D-A56C0C0E6D1B}"/>
                </a:ext>
              </a:extLst>
            </p:cNvPr>
            <p:cNvPicPr>
              <a:picLocks noChangeAspect="1"/>
            </p:cNvPicPr>
            <p:nvPr userDrawn="1"/>
          </p:nvPicPr>
          <p:blipFill rotWithShape="1">
            <a:blip r:embed="rId2"/>
            <a:srcRect l="378" t="485" r="98887" b="972"/>
            <a:stretch/>
          </p:blipFill>
          <p:spPr>
            <a:xfrm>
              <a:off x="12092315" y="-1491"/>
              <a:ext cx="101494" cy="6859492"/>
            </a:xfrm>
            <a:prstGeom prst="rect">
              <a:avLst/>
            </a:prstGeom>
            <a:ln>
              <a:noFill/>
            </a:ln>
          </p:spPr>
        </p:pic>
        <p:pic>
          <p:nvPicPr>
            <p:cNvPr id="17" name="Grafik 16">
              <a:extLst>
                <a:ext uri="{FF2B5EF4-FFF2-40B4-BE49-F238E27FC236}">
                  <a16:creationId xmlns:a16="http://schemas.microsoft.com/office/drawing/2014/main" id="{4D1AB8EF-09AE-4C79-8CB5-0EFA32C3EC5C}"/>
                </a:ext>
              </a:extLst>
            </p:cNvPr>
            <p:cNvPicPr>
              <a:picLocks noChangeAspect="1"/>
            </p:cNvPicPr>
            <p:nvPr userDrawn="1"/>
          </p:nvPicPr>
          <p:blipFill rotWithShape="1">
            <a:blip r:embed="rId2"/>
            <a:srcRect l="378" t="485" r="98887" b="972"/>
            <a:stretch/>
          </p:blipFill>
          <p:spPr>
            <a:xfrm rot="5400000">
              <a:off x="6074568" y="-6003130"/>
              <a:ext cx="116684" cy="12118181"/>
            </a:xfrm>
            <a:prstGeom prst="rect">
              <a:avLst/>
            </a:prstGeom>
            <a:ln>
              <a:noFill/>
            </a:ln>
          </p:spPr>
        </p:pic>
        <p:pic>
          <p:nvPicPr>
            <p:cNvPr id="19" name="Grafik 18">
              <a:extLst>
                <a:ext uri="{FF2B5EF4-FFF2-40B4-BE49-F238E27FC236}">
                  <a16:creationId xmlns:a16="http://schemas.microsoft.com/office/drawing/2014/main" id="{1B0C6A3B-4A6B-4542-90A6-A2A2CE01C0ED}"/>
                </a:ext>
              </a:extLst>
            </p:cNvPr>
            <p:cNvPicPr>
              <a:picLocks noChangeAspect="1"/>
            </p:cNvPicPr>
            <p:nvPr userDrawn="1"/>
          </p:nvPicPr>
          <p:blipFill rotWithShape="1">
            <a:blip r:embed="rId2"/>
            <a:srcRect l="378" t="485" r="98887" b="972"/>
            <a:stretch/>
          </p:blipFill>
          <p:spPr>
            <a:xfrm rot="5400000">
              <a:off x="6038561" y="702753"/>
              <a:ext cx="116685" cy="12193810"/>
            </a:xfrm>
            <a:prstGeom prst="rect">
              <a:avLst/>
            </a:prstGeom>
            <a:ln>
              <a:noFill/>
            </a:ln>
          </p:spPr>
        </p:pic>
      </p:grpSp>
      <p:sp>
        <p:nvSpPr>
          <p:cNvPr id="2" name="Titel 1"/>
          <p:cNvSpPr>
            <a:spLocks noGrp="1"/>
          </p:cNvSpPr>
          <p:nvPr>
            <p:ph type="ctrTitle" hasCustomPrompt="1"/>
          </p:nvPr>
        </p:nvSpPr>
        <p:spPr>
          <a:xfrm>
            <a:off x="283464" y="1150069"/>
            <a:ext cx="10384536" cy="2387600"/>
          </a:xfrm>
        </p:spPr>
        <p:txBody>
          <a:bodyPr anchor="b">
            <a:normAutofit/>
          </a:bodyPr>
          <a:lstStyle>
            <a:lvl1pPr algn="l">
              <a:defRPr sz="6000">
                <a:solidFill>
                  <a:schemeClr val="bg1"/>
                </a:solidFill>
                <a:latin typeface="Calibri" panose="020F0502020204030204" pitchFamily="34" charset="0"/>
                <a:cs typeface="Calibri" panose="020F0502020204030204" pitchFamily="34" charset="0"/>
              </a:defRPr>
            </a:lvl1pPr>
          </a:lstStyle>
          <a:p>
            <a:br>
              <a:rPr lang="de-DE" dirty="0"/>
            </a:br>
            <a:r>
              <a:rPr lang="de-DE" dirty="0"/>
              <a:t>Titel</a:t>
            </a:r>
          </a:p>
        </p:txBody>
      </p:sp>
      <p:sp>
        <p:nvSpPr>
          <p:cNvPr id="3" name="Untertitel 2"/>
          <p:cNvSpPr>
            <a:spLocks noGrp="1"/>
          </p:cNvSpPr>
          <p:nvPr>
            <p:ph type="subTitle" idx="1" hasCustomPrompt="1"/>
          </p:nvPr>
        </p:nvSpPr>
        <p:spPr>
          <a:xfrm>
            <a:off x="283464" y="3629744"/>
            <a:ext cx="10384536" cy="1542660"/>
          </a:xfrm>
        </p:spPr>
        <p:txBody>
          <a:bodyPr lIns="0" tIns="0" rIns="0" bIns="0">
            <a:normAutofit/>
          </a:bodyPr>
          <a:lstStyle>
            <a:lvl1pPr marL="0" indent="0" algn="l">
              <a:buNone/>
              <a:defRPr sz="3200" b="1" i="0">
                <a:solidFill>
                  <a:schemeClr val="bg1"/>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21E9BBFF-FFCD-4864-9218-A76B16CB086B}"/>
              </a:ext>
            </a:extLst>
          </p:cNvPr>
          <p:cNvSpPr>
            <a:spLocks noGrp="1"/>
          </p:cNvSpPr>
          <p:nvPr>
            <p:ph type="body" sz="quarter" idx="10" hasCustomPrompt="1"/>
          </p:nvPr>
        </p:nvSpPr>
        <p:spPr>
          <a:xfrm>
            <a:off x="283464" y="5274787"/>
            <a:ext cx="10384536" cy="394209"/>
          </a:xfrm>
        </p:spPr>
        <p:txBody>
          <a:bodyPr>
            <a:normAutofit/>
          </a:bodyPr>
          <a:lstStyle>
            <a:lvl1pPr>
              <a:defRPr sz="2400">
                <a:solidFill>
                  <a:schemeClr val="bg1"/>
                </a:solidFill>
                <a:latin typeface="Calibri" panose="020F0502020204030204" pitchFamily="34" charset="0"/>
                <a:cs typeface="Calibri" panose="020F0502020204030204" pitchFamily="34" charset="0"/>
              </a:defRPr>
            </a:lvl1pPr>
            <a:lvl2pPr marL="136800" indent="0">
              <a:buNone/>
              <a:defRPr/>
            </a:lvl2pPr>
          </a:lstStyle>
          <a:p>
            <a:pPr lvl="0"/>
            <a:r>
              <a:rPr lang="de-DE" dirty="0"/>
              <a:t>Veranstaltungstitel</a:t>
            </a:r>
          </a:p>
        </p:txBody>
      </p:sp>
      <p:sp>
        <p:nvSpPr>
          <p:cNvPr id="16" name="Textplatzhalter 15">
            <a:extLst>
              <a:ext uri="{FF2B5EF4-FFF2-40B4-BE49-F238E27FC236}">
                <a16:creationId xmlns:a16="http://schemas.microsoft.com/office/drawing/2014/main" id="{DB13BE0B-AF98-4F3C-B191-A43FB8665289}"/>
              </a:ext>
            </a:extLst>
          </p:cNvPr>
          <p:cNvSpPr>
            <a:spLocks noGrp="1"/>
          </p:cNvSpPr>
          <p:nvPr>
            <p:ph type="body" sz="quarter" idx="11" hasCustomPrompt="1"/>
          </p:nvPr>
        </p:nvSpPr>
        <p:spPr>
          <a:xfrm>
            <a:off x="283464" y="5761789"/>
            <a:ext cx="10384536" cy="393723"/>
          </a:xfrm>
        </p:spPr>
        <p:txBody>
          <a:bodyPr>
            <a:normAutofit/>
          </a:bodyPr>
          <a:lstStyle>
            <a:lvl1pPr>
              <a:defRPr sz="2400">
                <a:solidFill>
                  <a:schemeClr val="bg1"/>
                </a:solidFill>
                <a:latin typeface="Calibri" panose="020F0502020204030204" pitchFamily="34" charset="0"/>
                <a:cs typeface="Calibri" panose="020F0502020204030204" pitchFamily="34" charset="0"/>
              </a:defRPr>
            </a:lvl1pPr>
          </a:lstStyle>
          <a:p>
            <a:pPr lvl="0"/>
            <a:r>
              <a:rPr lang="de-DE" dirty="0"/>
              <a:t>Ort | Datum</a:t>
            </a:r>
          </a:p>
        </p:txBody>
      </p:sp>
      <p:sp>
        <p:nvSpPr>
          <p:cNvPr id="18" name="Textplatzhalter 17">
            <a:extLst>
              <a:ext uri="{FF2B5EF4-FFF2-40B4-BE49-F238E27FC236}">
                <a16:creationId xmlns:a16="http://schemas.microsoft.com/office/drawing/2014/main" id="{237E8E31-D58F-4D52-9381-C1F8FE708D80}"/>
              </a:ext>
            </a:extLst>
          </p:cNvPr>
          <p:cNvSpPr>
            <a:spLocks noGrp="1"/>
          </p:cNvSpPr>
          <p:nvPr>
            <p:ph type="body" sz="quarter" idx="12" hasCustomPrompt="1"/>
          </p:nvPr>
        </p:nvSpPr>
        <p:spPr>
          <a:xfrm>
            <a:off x="283464" y="6257895"/>
            <a:ext cx="10384536" cy="394209"/>
          </a:xfrm>
        </p:spPr>
        <p:txBody>
          <a:bodyPr>
            <a:normAutofit/>
          </a:bodyPr>
          <a:lstStyle>
            <a:lvl1pPr>
              <a:defRPr sz="2400">
                <a:solidFill>
                  <a:schemeClr val="bg1"/>
                </a:solidFill>
                <a:latin typeface="Calibri" panose="020F0502020204030204" pitchFamily="34" charset="0"/>
                <a:cs typeface="Calibri" panose="020F0502020204030204" pitchFamily="34" charset="0"/>
              </a:defRPr>
            </a:lvl1pPr>
          </a:lstStyle>
          <a:p>
            <a:pPr lvl="0"/>
            <a:r>
              <a:rPr lang="de-DE" dirty="0"/>
              <a:t>Referent</a:t>
            </a:r>
          </a:p>
        </p:txBody>
      </p:sp>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23B2F81C-2A36-43A1-BFF6-C808C5AF9EC7}"/>
              </a:ext>
            </a:extLst>
          </p:cNvPr>
          <p:cNvSpPr>
            <a:spLocks noGrp="1"/>
          </p:cNvSpPr>
          <p:nvPr>
            <p:ph sz="quarter" idx="13"/>
          </p:nvPr>
        </p:nvSpPr>
        <p:spPr>
          <a:xfrm>
            <a:off x="290003" y="1550504"/>
            <a:ext cx="5656472" cy="4272325"/>
          </a:xfrm>
        </p:spPr>
        <p:txBody>
          <a:bodyPr/>
          <a:lstStyle>
            <a:lvl1pPr marL="0" indent="0">
              <a:lnSpc>
                <a:spcPct val="100000"/>
              </a:lnSpc>
              <a:spcBef>
                <a:spcPts val="0"/>
              </a:spcBef>
              <a:buSzPct val="120000"/>
              <a:buFont typeface="Arial" panose="020B0604020202020204" pitchFamily="34" charset="0"/>
              <a:buNone/>
              <a:defRPr sz="2000" b="1">
                <a:latin typeface="Calibri Light" panose="020F0302020204030204" pitchFamily="34" charset="0"/>
                <a:cs typeface="Calibri Light" panose="020F0302020204030204" pitchFamily="34" charset="0"/>
              </a:defRPr>
            </a:lvl1pPr>
            <a:lvl2pPr>
              <a:lnSpc>
                <a:spcPct val="100000"/>
              </a:lnSpc>
              <a:buSzPct val="100000"/>
              <a:defRPr sz="2000"/>
            </a:lvl2pPr>
            <a:lvl3pPr>
              <a:lnSpc>
                <a:spcPct val="100000"/>
              </a:lnSpc>
              <a:defRPr sz="2000"/>
            </a:lvl3pPr>
            <a:lvl4pPr>
              <a:lnSpc>
                <a:spcPct val="100000"/>
              </a:lnSpc>
              <a:defRPr sz="1800"/>
            </a:lvl4pPr>
            <a:lvl5pPr>
              <a:lnSpc>
                <a:spcPct val="100000"/>
              </a:lnSpc>
              <a:defRPr sz="1800"/>
            </a:lvl5pPr>
            <a:lvl6pPr>
              <a:defRPr sz="1800"/>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3" name="Untertitel 2"/>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10" name="Bild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4" y="365124"/>
            <a:ext cx="1041974" cy="784945"/>
          </a:xfrm>
          <a:prstGeom prst="rect">
            <a:avLst/>
          </a:prstGeom>
        </p:spPr>
      </p:pic>
      <p:pic>
        <p:nvPicPr>
          <p:cNvPr id="6" name="Bild 6">
            <a:extLst>
              <a:ext uri="{FF2B5EF4-FFF2-40B4-BE49-F238E27FC236}">
                <a16:creationId xmlns:a16="http://schemas.microsoft.com/office/drawing/2014/main" id="{B5F60659-C47C-431F-8988-B03E3A22B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7" name="Datumsplatzhalter 10">
            <a:extLst>
              <a:ext uri="{FF2B5EF4-FFF2-40B4-BE49-F238E27FC236}">
                <a16:creationId xmlns:a16="http://schemas.microsoft.com/office/drawing/2014/main" id="{65C7731A-304A-4BBC-ABE1-0C48B7DDB7EB}"/>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A87B8EDC-944C-439D-BEFF-E65CC6F82CF9}" type="datetime1">
              <a:rPr lang="de-DE" smtClean="0"/>
              <a:t>16.10.20</a:t>
            </a:fld>
            <a:endParaRPr lang="de-DE" dirty="0"/>
          </a:p>
        </p:txBody>
      </p:sp>
      <p:sp>
        <p:nvSpPr>
          <p:cNvPr id="8" name="Fußzeilenplatzhalter 11">
            <a:extLst>
              <a:ext uri="{FF2B5EF4-FFF2-40B4-BE49-F238E27FC236}">
                <a16:creationId xmlns:a16="http://schemas.microsoft.com/office/drawing/2014/main" id="{52116D35-9DEE-42FF-952A-7C3AEAF01B42}"/>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1" name="Foliennummernplatzhalter 12">
            <a:extLst>
              <a:ext uri="{FF2B5EF4-FFF2-40B4-BE49-F238E27FC236}">
                <a16:creationId xmlns:a16="http://schemas.microsoft.com/office/drawing/2014/main" id="{76EF111C-D82C-4FE0-A8EF-76E17A1C8949}"/>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
        <p:nvSpPr>
          <p:cNvPr id="12" name="Inhaltsplatzhalter 4">
            <a:extLst>
              <a:ext uri="{FF2B5EF4-FFF2-40B4-BE49-F238E27FC236}">
                <a16:creationId xmlns:a16="http://schemas.microsoft.com/office/drawing/2014/main" id="{F2271407-98B6-4210-897B-79B23752039C}"/>
              </a:ext>
            </a:extLst>
          </p:cNvPr>
          <p:cNvSpPr>
            <a:spLocks noGrp="1"/>
          </p:cNvSpPr>
          <p:nvPr>
            <p:ph sz="quarter" idx="14"/>
          </p:nvPr>
        </p:nvSpPr>
        <p:spPr>
          <a:xfrm>
            <a:off x="6245526" y="1550504"/>
            <a:ext cx="5647594" cy="4272325"/>
          </a:xfrm>
        </p:spPr>
        <p:txBody>
          <a:bodyPr/>
          <a:lstStyle>
            <a:lvl1pPr marL="0" indent="0">
              <a:lnSpc>
                <a:spcPct val="100000"/>
              </a:lnSpc>
              <a:spcBef>
                <a:spcPts val="0"/>
              </a:spcBef>
              <a:buSzPct val="120000"/>
              <a:buFont typeface="Arial" panose="020B0604020202020204" pitchFamily="34" charset="0"/>
              <a:buNone/>
              <a:defRPr sz="2000" b="1">
                <a:latin typeface="Calibri Light" panose="020F0302020204030204" pitchFamily="34" charset="0"/>
                <a:cs typeface="Calibri Light" panose="020F0302020204030204" pitchFamily="34" charset="0"/>
              </a:defRPr>
            </a:lvl1pPr>
            <a:lvl2pPr>
              <a:lnSpc>
                <a:spcPct val="100000"/>
              </a:lnSpc>
              <a:buSzPct val="100000"/>
              <a:defRPr sz="2000"/>
            </a:lvl2pPr>
            <a:lvl3pPr>
              <a:lnSpc>
                <a:spcPct val="100000"/>
              </a:lnSpc>
              <a:defRPr sz="2000"/>
            </a:lvl3pPr>
            <a:lvl4pPr>
              <a:lnSpc>
                <a:spcPct val="100000"/>
              </a:lnSpc>
              <a:defRPr sz="1800"/>
            </a:lvl4pPr>
            <a:lvl5pPr>
              <a:lnSpc>
                <a:spcPct val="100000"/>
              </a:lnSpc>
              <a:defRPr sz="1800"/>
            </a:lvl5pPr>
            <a:lvl6pPr>
              <a:defRPr sz="1800"/>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8675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23B2F81C-2A36-43A1-BFF6-C808C5AF9EC7}"/>
              </a:ext>
            </a:extLst>
          </p:cNvPr>
          <p:cNvSpPr>
            <a:spLocks noGrp="1"/>
          </p:cNvSpPr>
          <p:nvPr>
            <p:ph sz="quarter" idx="13"/>
          </p:nvPr>
        </p:nvSpPr>
        <p:spPr>
          <a:xfrm>
            <a:off x="4264070" y="1550504"/>
            <a:ext cx="3654980" cy="4272325"/>
          </a:xfrm>
        </p:spPr>
        <p:txBody>
          <a:bodyPr/>
          <a:lstStyle>
            <a:lvl1pPr marL="0" indent="0">
              <a:lnSpc>
                <a:spcPct val="100000"/>
              </a:lnSpc>
              <a:spcBef>
                <a:spcPts val="0"/>
              </a:spcBef>
              <a:buSzPct val="120000"/>
              <a:buFont typeface="Arial" panose="020B0604020202020204" pitchFamily="34" charset="0"/>
              <a:buNone/>
              <a:defRPr sz="2000" b="1">
                <a:latin typeface="Calibri Light" panose="020F0302020204030204" pitchFamily="34" charset="0"/>
                <a:cs typeface="Calibri Light" panose="020F0302020204030204" pitchFamily="34" charset="0"/>
              </a:defRPr>
            </a:lvl1pPr>
            <a:lvl2pPr>
              <a:lnSpc>
                <a:spcPct val="100000"/>
              </a:lnSpc>
              <a:buSzPct val="100000"/>
              <a:defRPr sz="2000"/>
            </a:lvl2pPr>
            <a:lvl3pPr>
              <a:lnSpc>
                <a:spcPct val="100000"/>
              </a:lnSpc>
              <a:defRPr sz="20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3" name="Untertitel 2"/>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10" name="Bild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4" y="365124"/>
            <a:ext cx="1041974" cy="784945"/>
          </a:xfrm>
          <a:prstGeom prst="rect">
            <a:avLst/>
          </a:prstGeom>
        </p:spPr>
      </p:pic>
      <p:pic>
        <p:nvPicPr>
          <p:cNvPr id="6" name="Bild 6">
            <a:extLst>
              <a:ext uri="{FF2B5EF4-FFF2-40B4-BE49-F238E27FC236}">
                <a16:creationId xmlns:a16="http://schemas.microsoft.com/office/drawing/2014/main" id="{B5F60659-C47C-431F-8988-B03E3A22B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7" name="Datumsplatzhalter 10">
            <a:extLst>
              <a:ext uri="{FF2B5EF4-FFF2-40B4-BE49-F238E27FC236}">
                <a16:creationId xmlns:a16="http://schemas.microsoft.com/office/drawing/2014/main" id="{65C7731A-304A-4BBC-ABE1-0C48B7DDB7EB}"/>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BD6B7BF3-7AD0-4574-AAB9-54CBC61272D0}" type="datetime1">
              <a:rPr lang="de-DE" smtClean="0"/>
              <a:t>16.10.20</a:t>
            </a:fld>
            <a:endParaRPr lang="de-DE" dirty="0"/>
          </a:p>
        </p:txBody>
      </p:sp>
      <p:sp>
        <p:nvSpPr>
          <p:cNvPr id="8" name="Fußzeilenplatzhalter 11">
            <a:extLst>
              <a:ext uri="{FF2B5EF4-FFF2-40B4-BE49-F238E27FC236}">
                <a16:creationId xmlns:a16="http://schemas.microsoft.com/office/drawing/2014/main" id="{52116D35-9DEE-42FF-952A-7C3AEAF01B42}"/>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1" name="Foliennummernplatzhalter 12">
            <a:extLst>
              <a:ext uri="{FF2B5EF4-FFF2-40B4-BE49-F238E27FC236}">
                <a16:creationId xmlns:a16="http://schemas.microsoft.com/office/drawing/2014/main" id="{76EF111C-D82C-4FE0-A8EF-76E17A1C8949}"/>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
        <p:nvSpPr>
          <p:cNvPr id="13" name="Inhaltsplatzhalter 4">
            <a:extLst>
              <a:ext uri="{FF2B5EF4-FFF2-40B4-BE49-F238E27FC236}">
                <a16:creationId xmlns:a16="http://schemas.microsoft.com/office/drawing/2014/main" id="{48C0ABF3-534C-4D73-81A5-6A62F288197D}"/>
              </a:ext>
            </a:extLst>
          </p:cNvPr>
          <p:cNvSpPr>
            <a:spLocks noGrp="1"/>
          </p:cNvSpPr>
          <p:nvPr>
            <p:ph sz="quarter" idx="14"/>
          </p:nvPr>
        </p:nvSpPr>
        <p:spPr>
          <a:xfrm>
            <a:off x="292090" y="1550504"/>
            <a:ext cx="3654980" cy="4272325"/>
          </a:xfrm>
        </p:spPr>
        <p:txBody>
          <a:bodyPr/>
          <a:lstStyle>
            <a:lvl1pPr marL="0" indent="0">
              <a:lnSpc>
                <a:spcPct val="100000"/>
              </a:lnSpc>
              <a:spcBef>
                <a:spcPts val="0"/>
              </a:spcBef>
              <a:buSzPct val="120000"/>
              <a:buFont typeface="Arial" panose="020B0604020202020204" pitchFamily="34" charset="0"/>
              <a:buNone/>
              <a:defRPr sz="2000" b="1">
                <a:latin typeface="Calibri Light" panose="020F0302020204030204" pitchFamily="34" charset="0"/>
                <a:cs typeface="Calibri Light" panose="020F0302020204030204" pitchFamily="34" charset="0"/>
              </a:defRPr>
            </a:lvl1pPr>
            <a:lvl2pPr>
              <a:lnSpc>
                <a:spcPct val="100000"/>
              </a:lnSpc>
              <a:buSzPct val="100000"/>
              <a:defRPr sz="2000"/>
            </a:lvl2pPr>
            <a:lvl3pPr>
              <a:lnSpc>
                <a:spcPct val="100000"/>
              </a:lnSpc>
              <a:defRPr sz="20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4">
            <a:extLst>
              <a:ext uri="{FF2B5EF4-FFF2-40B4-BE49-F238E27FC236}">
                <a16:creationId xmlns:a16="http://schemas.microsoft.com/office/drawing/2014/main" id="{CFD9C1A9-A57C-4839-A1B1-F78FB0BFE9C3}"/>
              </a:ext>
            </a:extLst>
          </p:cNvPr>
          <p:cNvSpPr>
            <a:spLocks noGrp="1"/>
          </p:cNvSpPr>
          <p:nvPr>
            <p:ph sz="quarter" idx="15"/>
          </p:nvPr>
        </p:nvSpPr>
        <p:spPr>
          <a:xfrm>
            <a:off x="8236050" y="1550503"/>
            <a:ext cx="3654980" cy="4272325"/>
          </a:xfrm>
        </p:spPr>
        <p:txBody>
          <a:bodyPr/>
          <a:lstStyle>
            <a:lvl1pPr marL="0" indent="0">
              <a:lnSpc>
                <a:spcPct val="100000"/>
              </a:lnSpc>
              <a:spcBef>
                <a:spcPts val="0"/>
              </a:spcBef>
              <a:buSzPct val="120000"/>
              <a:buFont typeface="Arial" panose="020B0604020202020204" pitchFamily="34" charset="0"/>
              <a:buNone/>
              <a:defRPr sz="2000" b="1">
                <a:latin typeface="Calibri Light" panose="020F0302020204030204" pitchFamily="34" charset="0"/>
                <a:cs typeface="Calibri Light" panose="020F0302020204030204" pitchFamily="34" charset="0"/>
              </a:defRPr>
            </a:lvl1pPr>
            <a:lvl2pPr>
              <a:lnSpc>
                <a:spcPct val="100000"/>
              </a:lnSpc>
              <a:buSzPct val="100000"/>
              <a:defRPr sz="2000"/>
            </a:lvl2pPr>
            <a:lvl3pPr>
              <a:lnSpc>
                <a:spcPct val="100000"/>
              </a:lnSpc>
              <a:defRPr sz="20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5951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Inhalte">
    <p:spTree>
      <p:nvGrpSpPr>
        <p:cNvPr id="1" name=""/>
        <p:cNvGrpSpPr/>
        <p:nvPr/>
      </p:nvGrpSpPr>
      <p:grpSpPr>
        <a:xfrm>
          <a:off x="0" y="0"/>
          <a:ext cx="0" cy="0"/>
          <a:chOff x="0" y="0"/>
          <a:chExt cx="0" cy="0"/>
        </a:xfrm>
      </p:grpSpPr>
      <p:pic>
        <p:nvPicPr>
          <p:cNvPr id="24" name="Bild 5">
            <a:extLst>
              <a:ext uri="{FF2B5EF4-FFF2-40B4-BE49-F238E27FC236}">
                <a16:creationId xmlns:a16="http://schemas.microsoft.com/office/drawing/2014/main" id="{84A4F74A-2E73-4EE5-B5EE-9E17A76AE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25" name="Titel 1">
            <a:extLst>
              <a:ext uri="{FF2B5EF4-FFF2-40B4-BE49-F238E27FC236}">
                <a16:creationId xmlns:a16="http://schemas.microsoft.com/office/drawing/2014/main" id="{E63A793E-2E9D-47DB-996B-FC54FB910C4D}"/>
              </a:ext>
            </a:extLst>
          </p:cNvPr>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26" name="Untertitel 2">
            <a:extLst>
              <a:ext uri="{FF2B5EF4-FFF2-40B4-BE49-F238E27FC236}">
                <a16:creationId xmlns:a16="http://schemas.microsoft.com/office/drawing/2014/main" id="{1E4491A1-0F68-43A4-9A09-3A1D3041ABDD}"/>
              </a:ext>
            </a:extLst>
          </p:cNvPr>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sp>
        <p:nvSpPr>
          <p:cNvPr id="32" name="Bildplatzhalter 27">
            <a:extLst>
              <a:ext uri="{FF2B5EF4-FFF2-40B4-BE49-F238E27FC236}">
                <a16:creationId xmlns:a16="http://schemas.microsoft.com/office/drawing/2014/main" id="{ACBE592C-4657-47AE-8A16-CF3A7562E472}"/>
              </a:ext>
            </a:extLst>
          </p:cNvPr>
          <p:cNvSpPr>
            <a:spLocks noGrp="1"/>
          </p:cNvSpPr>
          <p:nvPr>
            <p:ph type="pic" sz="quarter" idx="17"/>
          </p:nvPr>
        </p:nvSpPr>
        <p:spPr>
          <a:xfrm>
            <a:off x="292090" y="4546545"/>
            <a:ext cx="1391410" cy="120786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38" name="Textplatzhalter 34">
            <a:extLst>
              <a:ext uri="{FF2B5EF4-FFF2-40B4-BE49-F238E27FC236}">
                <a16:creationId xmlns:a16="http://schemas.microsoft.com/office/drawing/2014/main" id="{2B822B1E-665D-4BF3-81F3-1B6E0401C152}"/>
              </a:ext>
            </a:extLst>
          </p:cNvPr>
          <p:cNvSpPr>
            <a:spLocks noGrp="1"/>
          </p:cNvSpPr>
          <p:nvPr>
            <p:ph type="body" sz="quarter" idx="21" hasCustomPrompt="1"/>
          </p:nvPr>
        </p:nvSpPr>
        <p:spPr>
          <a:xfrm>
            <a:off x="1685498" y="4548010"/>
            <a:ext cx="4318001"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45" name="Textplatzhalter 42">
            <a:extLst>
              <a:ext uri="{FF2B5EF4-FFF2-40B4-BE49-F238E27FC236}">
                <a16:creationId xmlns:a16="http://schemas.microsoft.com/office/drawing/2014/main" id="{FAC43FC2-A25F-4AC5-9A60-FF79A1AFCAE7}"/>
              </a:ext>
            </a:extLst>
          </p:cNvPr>
          <p:cNvSpPr>
            <a:spLocks noGrp="1"/>
          </p:cNvSpPr>
          <p:nvPr>
            <p:ph type="body" sz="quarter" idx="27" hasCustomPrompt="1"/>
          </p:nvPr>
        </p:nvSpPr>
        <p:spPr>
          <a:xfrm>
            <a:off x="1685498" y="4876450"/>
            <a:ext cx="4318001" cy="87795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51" name="Bildplatzhalter 27">
            <a:extLst>
              <a:ext uri="{FF2B5EF4-FFF2-40B4-BE49-F238E27FC236}">
                <a16:creationId xmlns:a16="http://schemas.microsoft.com/office/drawing/2014/main" id="{A4F71216-F15F-4F7B-AFA2-D14944A7BF2A}"/>
              </a:ext>
            </a:extLst>
          </p:cNvPr>
          <p:cNvSpPr>
            <a:spLocks noGrp="1"/>
          </p:cNvSpPr>
          <p:nvPr>
            <p:ph type="pic" sz="quarter" idx="30"/>
          </p:nvPr>
        </p:nvSpPr>
        <p:spPr>
          <a:xfrm>
            <a:off x="6177668" y="4544804"/>
            <a:ext cx="1391410" cy="120786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52" name="Textplatzhalter 34">
            <a:extLst>
              <a:ext uri="{FF2B5EF4-FFF2-40B4-BE49-F238E27FC236}">
                <a16:creationId xmlns:a16="http://schemas.microsoft.com/office/drawing/2014/main" id="{83C9244B-DD92-4682-AC77-376728E527B8}"/>
              </a:ext>
            </a:extLst>
          </p:cNvPr>
          <p:cNvSpPr>
            <a:spLocks noGrp="1"/>
          </p:cNvSpPr>
          <p:nvPr>
            <p:ph type="body" sz="quarter" idx="31" hasCustomPrompt="1"/>
          </p:nvPr>
        </p:nvSpPr>
        <p:spPr>
          <a:xfrm>
            <a:off x="7571076" y="4546269"/>
            <a:ext cx="4318001"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53" name="Textplatzhalter 42">
            <a:extLst>
              <a:ext uri="{FF2B5EF4-FFF2-40B4-BE49-F238E27FC236}">
                <a16:creationId xmlns:a16="http://schemas.microsoft.com/office/drawing/2014/main" id="{0DEEDBC5-BB21-4ABF-A158-CBD66C17ABC1}"/>
              </a:ext>
            </a:extLst>
          </p:cNvPr>
          <p:cNvSpPr>
            <a:spLocks noGrp="1"/>
          </p:cNvSpPr>
          <p:nvPr>
            <p:ph type="body" sz="quarter" idx="32" hasCustomPrompt="1"/>
          </p:nvPr>
        </p:nvSpPr>
        <p:spPr>
          <a:xfrm>
            <a:off x="7571076" y="4874709"/>
            <a:ext cx="4318001" cy="87795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56" name="Bildplatzhalter 27">
            <a:extLst>
              <a:ext uri="{FF2B5EF4-FFF2-40B4-BE49-F238E27FC236}">
                <a16:creationId xmlns:a16="http://schemas.microsoft.com/office/drawing/2014/main" id="{FCE824FF-C2A6-47C7-AAEE-C4D8A842FC97}"/>
              </a:ext>
            </a:extLst>
          </p:cNvPr>
          <p:cNvSpPr>
            <a:spLocks noGrp="1"/>
          </p:cNvSpPr>
          <p:nvPr>
            <p:ph type="pic" sz="quarter" idx="33"/>
          </p:nvPr>
        </p:nvSpPr>
        <p:spPr>
          <a:xfrm>
            <a:off x="6177668" y="3172722"/>
            <a:ext cx="1391410" cy="120786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57" name="Textplatzhalter 34">
            <a:extLst>
              <a:ext uri="{FF2B5EF4-FFF2-40B4-BE49-F238E27FC236}">
                <a16:creationId xmlns:a16="http://schemas.microsoft.com/office/drawing/2014/main" id="{D546B481-E6BC-4826-8D60-BA46419B416B}"/>
              </a:ext>
            </a:extLst>
          </p:cNvPr>
          <p:cNvSpPr>
            <a:spLocks noGrp="1"/>
          </p:cNvSpPr>
          <p:nvPr>
            <p:ph type="body" sz="quarter" idx="34" hasCustomPrompt="1"/>
          </p:nvPr>
        </p:nvSpPr>
        <p:spPr>
          <a:xfrm>
            <a:off x="7571076" y="3174187"/>
            <a:ext cx="4318001"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58" name="Textplatzhalter 42">
            <a:extLst>
              <a:ext uri="{FF2B5EF4-FFF2-40B4-BE49-F238E27FC236}">
                <a16:creationId xmlns:a16="http://schemas.microsoft.com/office/drawing/2014/main" id="{156C930F-D052-4441-95C4-63F2EF19FAF0}"/>
              </a:ext>
            </a:extLst>
          </p:cNvPr>
          <p:cNvSpPr>
            <a:spLocks noGrp="1"/>
          </p:cNvSpPr>
          <p:nvPr>
            <p:ph type="body" sz="quarter" idx="35" hasCustomPrompt="1"/>
          </p:nvPr>
        </p:nvSpPr>
        <p:spPr>
          <a:xfrm>
            <a:off x="7571076" y="3502627"/>
            <a:ext cx="4318001" cy="87795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61" name="Bildplatzhalter 27">
            <a:extLst>
              <a:ext uri="{FF2B5EF4-FFF2-40B4-BE49-F238E27FC236}">
                <a16:creationId xmlns:a16="http://schemas.microsoft.com/office/drawing/2014/main" id="{8C771242-226F-4BE2-9A54-DD13BDCEEE00}"/>
              </a:ext>
            </a:extLst>
          </p:cNvPr>
          <p:cNvSpPr>
            <a:spLocks noGrp="1"/>
          </p:cNvSpPr>
          <p:nvPr>
            <p:ph type="pic" sz="quarter" idx="36"/>
          </p:nvPr>
        </p:nvSpPr>
        <p:spPr>
          <a:xfrm>
            <a:off x="300925" y="3174187"/>
            <a:ext cx="1391410" cy="120786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62" name="Textplatzhalter 34">
            <a:extLst>
              <a:ext uri="{FF2B5EF4-FFF2-40B4-BE49-F238E27FC236}">
                <a16:creationId xmlns:a16="http://schemas.microsoft.com/office/drawing/2014/main" id="{6CCE48B8-61F8-49AC-B966-3A60C49316D2}"/>
              </a:ext>
            </a:extLst>
          </p:cNvPr>
          <p:cNvSpPr>
            <a:spLocks noGrp="1"/>
          </p:cNvSpPr>
          <p:nvPr>
            <p:ph type="body" sz="quarter" idx="37" hasCustomPrompt="1"/>
          </p:nvPr>
        </p:nvSpPr>
        <p:spPr>
          <a:xfrm>
            <a:off x="1694333" y="3175652"/>
            <a:ext cx="4318001"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63" name="Textplatzhalter 42">
            <a:extLst>
              <a:ext uri="{FF2B5EF4-FFF2-40B4-BE49-F238E27FC236}">
                <a16:creationId xmlns:a16="http://schemas.microsoft.com/office/drawing/2014/main" id="{5DB54207-49DA-43B1-8FBE-D2A23A970AFF}"/>
              </a:ext>
            </a:extLst>
          </p:cNvPr>
          <p:cNvSpPr>
            <a:spLocks noGrp="1"/>
          </p:cNvSpPr>
          <p:nvPr>
            <p:ph type="body" sz="quarter" idx="38" hasCustomPrompt="1"/>
          </p:nvPr>
        </p:nvSpPr>
        <p:spPr>
          <a:xfrm>
            <a:off x="1694333" y="3504092"/>
            <a:ext cx="4318001" cy="87795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71" name="Bildplatzhalter 27">
            <a:extLst>
              <a:ext uri="{FF2B5EF4-FFF2-40B4-BE49-F238E27FC236}">
                <a16:creationId xmlns:a16="http://schemas.microsoft.com/office/drawing/2014/main" id="{17A24DCB-F013-4053-B360-ACA0244041FF}"/>
              </a:ext>
            </a:extLst>
          </p:cNvPr>
          <p:cNvSpPr>
            <a:spLocks noGrp="1"/>
          </p:cNvSpPr>
          <p:nvPr>
            <p:ph type="pic" sz="quarter" idx="39"/>
          </p:nvPr>
        </p:nvSpPr>
        <p:spPr>
          <a:xfrm>
            <a:off x="6179710" y="1788805"/>
            <a:ext cx="1391410" cy="120786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72" name="Textplatzhalter 34">
            <a:extLst>
              <a:ext uri="{FF2B5EF4-FFF2-40B4-BE49-F238E27FC236}">
                <a16:creationId xmlns:a16="http://schemas.microsoft.com/office/drawing/2014/main" id="{EAB95823-B1CB-4258-8BF9-FC278AACC08B}"/>
              </a:ext>
            </a:extLst>
          </p:cNvPr>
          <p:cNvSpPr>
            <a:spLocks noGrp="1"/>
          </p:cNvSpPr>
          <p:nvPr>
            <p:ph type="body" sz="quarter" idx="40" hasCustomPrompt="1"/>
          </p:nvPr>
        </p:nvSpPr>
        <p:spPr>
          <a:xfrm>
            <a:off x="7570737" y="1790270"/>
            <a:ext cx="4318001"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73" name="Textplatzhalter 42">
            <a:extLst>
              <a:ext uri="{FF2B5EF4-FFF2-40B4-BE49-F238E27FC236}">
                <a16:creationId xmlns:a16="http://schemas.microsoft.com/office/drawing/2014/main" id="{CD5A1D0C-40E7-476D-BBAE-1CA1882A50DE}"/>
              </a:ext>
            </a:extLst>
          </p:cNvPr>
          <p:cNvSpPr>
            <a:spLocks noGrp="1"/>
          </p:cNvSpPr>
          <p:nvPr>
            <p:ph type="body" sz="quarter" idx="41" hasCustomPrompt="1"/>
          </p:nvPr>
        </p:nvSpPr>
        <p:spPr>
          <a:xfrm>
            <a:off x="7570737" y="2118710"/>
            <a:ext cx="4318001" cy="87795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76" name="Bildplatzhalter 27">
            <a:extLst>
              <a:ext uri="{FF2B5EF4-FFF2-40B4-BE49-F238E27FC236}">
                <a16:creationId xmlns:a16="http://schemas.microsoft.com/office/drawing/2014/main" id="{8705C648-7D3A-444A-8829-229A3CEF0068}"/>
              </a:ext>
            </a:extLst>
          </p:cNvPr>
          <p:cNvSpPr>
            <a:spLocks noGrp="1"/>
          </p:cNvSpPr>
          <p:nvPr>
            <p:ph type="pic" sz="quarter" idx="42"/>
          </p:nvPr>
        </p:nvSpPr>
        <p:spPr>
          <a:xfrm>
            <a:off x="302967" y="1790270"/>
            <a:ext cx="1391410" cy="120786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77" name="Textplatzhalter 34">
            <a:extLst>
              <a:ext uri="{FF2B5EF4-FFF2-40B4-BE49-F238E27FC236}">
                <a16:creationId xmlns:a16="http://schemas.microsoft.com/office/drawing/2014/main" id="{0CC48612-5411-4C55-AD6D-6B1A80ADB8C9}"/>
              </a:ext>
            </a:extLst>
          </p:cNvPr>
          <p:cNvSpPr>
            <a:spLocks noGrp="1"/>
          </p:cNvSpPr>
          <p:nvPr>
            <p:ph type="body" sz="quarter" idx="43" hasCustomPrompt="1"/>
          </p:nvPr>
        </p:nvSpPr>
        <p:spPr>
          <a:xfrm>
            <a:off x="1696375" y="1791735"/>
            <a:ext cx="4318001"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78" name="Textplatzhalter 42">
            <a:extLst>
              <a:ext uri="{FF2B5EF4-FFF2-40B4-BE49-F238E27FC236}">
                <a16:creationId xmlns:a16="http://schemas.microsoft.com/office/drawing/2014/main" id="{B34A288C-063E-4CC7-9BCE-F71474AF3A9A}"/>
              </a:ext>
            </a:extLst>
          </p:cNvPr>
          <p:cNvSpPr>
            <a:spLocks noGrp="1"/>
          </p:cNvSpPr>
          <p:nvPr>
            <p:ph type="body" sz="quarter" idx="44" hasCustomPrompt="1"/>
          </p:nvPr>
        </p:nvSpPr>
        <p:spPr>
          <a:xfrm>
            <a:off x="1696375" y="2120175"/>
            <a:ext cx="4318001" cy="87795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23" name="Datumsplatzhalter 2">
            <a:extLst>
              <a:ext uri="{FF2B5EF4-FFF2-40B4-BE49-F238E27FC236}">
                <a16:creationId xmlns:a16="http://schemas.microsoft.com/office/drawing/2014/main" id="{988A2472-FE57-492E-BAE5-1E99179977ED}"/>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727DC882-0216-4BFA-B30E-BD41B5FFEC28}" type="datetime1">
              <a:rPr lang="de-DE" smtClean="0"/>
              <a:t>16.10.20</a:t>
            </a:fld>
            <a:endParaRPr lang="de-DE" dirty="0"/>
          </a:p>
        </p:txBody>
      </p:sp>
      <p:sp>
        <p:nvSpPr>
          <p:cNvPr id="27" name="Fußzeilenplatzhalter 3">
            <a:extLst>
              <a:ext uri="{FF2B5EF4-FFF2-40B4-BE49-F238E27FC236}">
                <a16:creationId xmlns:a16="http://schemas.microsoft.com/office/drawing/2014/main" id="{270F5225-DF31-4670-A9B6-116840C4F280}"/>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28" name="Foliennummernplatzhalter 4">
            <a:extLst>
              <a:ext uri="{FF2B5EF4-FFF2-40B4-BE49-F238E27FC236}">
                <a16:creationId xmlns:a16="http://schemas.microsoft.com/office/drawing/2014/main" id="{DDC092BE-3429-4CEC-BF39-6D6B8B07D8BA}"/>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Tree>
    <p:extLst>
      <p:ext uri="{BB962C8B-B14F-4D97-AF65-F5344CB8AC3E}">
        <p14:creationId xmlns:p14="http://schemas.microsoft.com/office/powerpoint/2010/main" val="3856507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halte">
    <p:spTree>
      <p:nvGrpSpPr>
        <p:cNvPr id="1" name=""/>
        <p:cNvGrpSpPr/>
        <p:nvPr/>
      </p:nvGrpSpPr>
      <p:grpSpPr>
        <a:xfrm>
          <a:off x="0" y="0"/>
          <a:ext cx="0" cy="0"/>
          <a:chOff x="0" y="0"/>
          <a:chExt cx="0" cy="0"/>
        </a:xfrm>
      </p:grpSpPr>
      <p:pic>
        <p:nvPicPr>
          <p:cNvPr id="24" name="Bild 5">
            <a:extLst>
              <a:ext uri="{FF2B5EF4-FFF2-40B4-BE49-F238E27FC236}">
                <a16:creationId xmlns:a16="http://schemas.microsoft.com/office/drawing/2014/main" id="{84A4F74A-2E73-4EE5-B5EE-9E17A76AE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25" name="Titel 1">
            <a:extLst>
              <a:ext uri="{FF2B5EF4-FFF2-40B4-BE49-F238E27FC236}">
                <a16:creationId xmlns:a16="http://schemas.microsoft.com/office/drawing/2014/main" id="{E63A793E-2E9D-47DB-996B-FC54FB910C4D}"/>
              </a:ext>
            </a:extLst>
          </p:cNvPr>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26" name="Untertitel 2">
            <a:extLst>
              <a:ext uri="{FF2B5EF4-FFF2-40B4-BE49-F238E27FC236}">
                <a16:creationId xmlns:a16="http://schemas.microsoft.com/office/drawing/2014/main" id="{1E4491A1-0F68-43A4-9A09-3A1D3041ABDD}"/>
              </a:ext>
            </a:extLst>
          </p:cNvPr>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sp>
        <p:nvSpPr>
          <p:cNvPr id="68" name="Bildplatzhalter 27">
            <a:extLst>
              <a:ext uri="{FF2B5EF4-FFF2-40B4-BE49-F238E27FC236}">
                <a16:creationId xmlns:a16="http://schemas.microsoft.com/office/drawing/2014/main" id="{98920124-B22D-45C3-8209-E5AB707D57F0}"/>
              </a:ext>
            </a:extLst>
          </p:cNvPr>
          <p:cNvSpPr>
            <a:spLocks noGrp="1"/>
          </p:cNvSpPr>
          <p:nvPr>
            <p:ph type="pic" sz="quarter" idx="42"/>
          </p:nvPr>
        </p:nvSpPr>
        <p:spPr>
          <a:xfrm>
            <a:off x="302966" y="1790269"/>
            <a:ext cx="2193344" cy="1904009"/>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79" name="Textplatzhalter 34">
            <a:extLst>
              <a:ext uri="{FF2B5EF4-FFF2-40B4-BE49-F238E27FC236}">
                <a16:creationId xmlns:a16="http://schemas.microsoft.com/office/drawing/2014/main" id="{51F5CD93-E389-4C9F-A922-FEE55F98B03B}"/>
              </a:ext>
            </a:extLst>
          </p:cNvPr>
          <p:cNvSpPr>
            <a:spLocks noGrp="1"/>
          </p:cNvSpPr>
          <p:nvPr>
            <p:ph type="body" sz="quarter" idx="43" hasCustomPrompt="1"/>
          </p:nvPr>
        </p:nvSpPr>
        <p:spPr>
          <a:xfrm>
            <a:off x="2496310" y="1791735"/>
            <a:ext cx="3518066"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80" name="Textplatzhalter 42">
            <a:extLst>
              <a:ext uri="{FF2B5EF4-FFF2-40B4-BE49-F238E27FC236}">
                <a16:creationId xmlns:a16="http://schemas.microsoft.com/office/drawing/2014/main" id="{F59EF54C-C29A-492D-BAA5-E165B4627BE7}"/>
              </a:ext>
            </a:extLst>
          </p:cNvPr>
          <p:cNvSpPr>
            <a:spLocks noGrp="1"/>
          </p:cNvSpPr>
          <p:nvPr>
            <p:ph type="body" sz="quarter" idx="44" hasCustomPrompt="1"/>
          </p:nvPr>
        </p:nvSpPr>
        <p:spPr>
          <a:xfrm>
            <a:off x="2496310" y="2120173"/>
            <a:ext cx="3518066" cy="1574103"/>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84" name="Bildplatzhalter 27">
            <a:extLst>
              <a:ext uri="{FF2B5EF4-FFF2-40B4-BE49-F238E27FC236}">
                <a16:creationId xmlns:a16="http://schemas.microsoft.com/office/drawing/2014/main" id="{666E3C5F-2E21-487B-8B30-0F14BB798074}"/>
              </a:ext>
            </a:extLst>
          </p:cNvPr>
          <p:cNvSpPr>
            <a:spLocks noGrp="1"/>
          </p:cNvSpPr>
          <p:nvPr>
            <p:ph type="pic" sz="quarter" idx="45"/>
          </p:nvPr>
        </p:nvSpPr>
        <p:spPr>
          <a:xfrm>
            <a:off x="302967" y="3873530"/>
            <a:ext cx="2193344" cy="1904009"/>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85" name="Textplatzhalter 34">
            <a:extLst>
              <a:ext uri="{FF2B5EF4-FFF2-40B4-BE49-F238E27FC236}">
                <a16:creationId xmlns:a16="http://schemas.microsoft.com/office/drawing/2014/main" id="{3C1149F8-9428-4323-90CC-03A2E6E60E7C}"/>
              </a:ext>
            </a:extLst>
          </p:cNvPr>
          <p:cNvSpPr>
            <a:spLocks noGrp="1"/>
          </p:cNvSpPr>
          <p:nvPr>
            <p:ph type="body" sz="quarter" idx="46" hasCustomPrompt="1"/>
          </p:nvPr>
        </p:nvSpPr>
        <p:spPr>
          <a:xfrm>
            <a:off x="2496311" y="3874996"/>
            <a:ext cx="3518066"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86" name="Textplatzhalter 42">
            <a:extLst>
              <a:ext uri="{FF2B5EF4-FFF2-40B4-BE49-F238E27FC236}">
                <a16:creationId xmlns:a16="http://schemas.microsoft.com/office/drawing/2014/main" id="{6CF5574C-7C4F-4E6B-ABAA-B41C3A6E965B}"/>
              </a:ext>
            </a:extLst>
          </p:cNvPr>
          <p:cNvSpPr>
            <a:spLocks noGrp="1"/>
          </p:cNvSpPr>
          <p:nvPr>
            <p:ph type="body" sz="quarter" idx="47" hasCustomPrompt="1"/>
          </p:nvPr>
        </p:nvSpPr>
        <p:spPr>
          <a:xfrm>
            <a:off x="2496311" y="4203435"/>
            <a:ext cx="3518066" cy="1574104"/>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89" name="Bildplatzhalter 27">
            <a:extLst>
              <a:ext uri="{FF2B5EF4-FFF2-40B4-BE49-F238E27FC236}">
                <a16:creationId xmlns:a16="http://schemas.microsoft.com/office/drawing/2014/main" id="{355ACB84-9DBA-420D-8B85-2BFB400891BC}"/>
              </a:ext>
            </a:extLst>
          </p:cNvPr>
          <p:cNvSpPr>
            <a:spLocks noGrp="1"/>
          </p:cNvSpPr>
          <p:nvPr>
            <p:ph type="pic" sz="quarter" idx="48"/>
          </p:nvPr>
        </p:nvSpPr>
        <p:spPr>
          <a:xfrm>
            <a:off x="6179710" y="1790268"/>
            <a:ext cx="2193344" cy="1904009"/>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90" name="Textplatzhalter 34">
            <a:extLst>
              <a:ext uri="{FF2B5EF4-FFF2-40B4-BE49-F238E27FC236}">
                <a16:creationId xmlns:a16="http://schemas.microsoft.com/office/drawing/2014/main" id="{7BA69281-4415-45E9-BDEB-FDEA0ADFE9AE}"/>
              </a:ext>
            </a:extLst>
          </p:cNvPr>
          <p:cNvSpPr>
            <a:spLocks noGrp="1"/>
          </p:cNvSpPr>
          <p:nvPr>
            <p:ph type="body" sz="quarter" idx="49" hasCustomPrompt="1"/>
          </p:nvPr>
        </p:nvSpPr>
        <p:spPr>
          <a:xfrm>
            <a:off x="8373054" y="1791734"/>
            <a:ext cx="3518066"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91" name="Textplatzhalter 42">
            <a:extLst>
              <a:ext uri="{FF2B5EF4-FFF2-40B4-BE49-F238E27FC236}">
                <a16:creationId xmlns:a16="http://schemas.microsoft.com/office/drawing/2014/main" id="{05952A55-6A62-4AFB-9FD0-CA058D79FC31}"/>
              </a:ext>
            </a:extLst>
          </p:cNvPr>
          <p:cNvSpPr>
            <a:spLocks noGrp="1"/>
          </p:cNvSpPr>
          <p:nvPr>
            <p:ph type="body" sz="quarter" idx="50" hasCustomPrompt="1"/>
          </p:nvPr>
        </p:nvSpPr>
        <p:spPr>
          <a:xfrm>
            <a:off x="8373054" y="2120172"/>
            <a:ext cx="3518066" cy="1574103"/>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94" name="Bildplatzhalter 27">
            <a:extLst>
              <a:ext uri="{FF2B5EF4-FFF2-40B4-BE49-F238E27FC236}">
                <a16:creationId xmlns:a16="http://schemas.microsoft.com/office/drawing/2014/main" id="{FF907363-65BC-43D0-A901-B9CDBEFA3BFF}"/>
              </a:ext>
            </a:extLst>
          </p:cNvPr>
          <p:cNvSpPr>
            <a:spLocks noGrp="1"/>
          </p:cNvSpPr>
          <p:nvPr>
            <p:ph type="pic" sz="quarter" idx="51"/>
          </p:nvPr>
        </p:nvSpPr>
        <p:spPr>
          <a:xfrm>
            <a:off x="6179711" y="3873529"/>
            <a:ext cx="2193344" cy="1904009"/>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95" name="Textplatzhalter 34">
            <a:extLst>
              <a:ext uri="{FF2B5EF4-FFF2-40B4-BE49-F238E27FC236}">
                <a16:creationId xmlns:a16="http://schemas.microsoft.com/office/drawing/2014/main" id="{9CA6A22B-040B-4678-BA3B-E1D3779425BB}"/>
              </a:ext>
            </a:extLst>
          </p:cNvPr>
          <p:cNvSpPr>
            <a:spLocks noGrp="1"/>
          </p:cNvSpPr>
          <p:nvPr>
            <p:ph type="body" sz="quarter" idx="52" hasCustomPrompt="1"/>
          </p:nvPr>
        </p:nvSpPr>
        <p:spPr>
          <a:xfrm>
            <a:off x="8373055" y="3874995"/>
            <a:ext cx="3518066"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96" name="Textplatzhalter 42">
            <a:extLst>
              <a:ext uri="{FF2B5EF4-FFF2-40B4-BE49-F238E27FC236}">
                <a16:creationId xmlns:a16="http://schemas.microsoft.com/office/drawing/2014/main" id="{58F0FAA3-BAA0-40EA-8A75-B66AFBAD51C1}"/>
              </a:ext>
            </a:extLst>
          </p:cNvPr>
          <p:cNvSpPr>
            <a:spLocks noGrp="1"/>
          </p:cNvSpPr>
          <p:nvPr>
            <p:ph type="body" sz="quarter" idx="53" hasCustomPrompt="1"/>
          </p:nvPr>
        </p:nvSpPr>
        <p:spPr>
          <a:xfrm>
            <a:off x="8373055" y="4203434"/>
            <a:ext cx="3518066" cy="1574104"/>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17" name="Datumsplatzhalter 2">
            <a:extLst>
              <a:ext uri="{FF2B5EF4-FFF2-40B4-BE49-F238E27FC236}">
                <a16:creationId xmlns:a16="http://schemas.microsoft.com/office/drawing/2014/main" id="{5FFA6CAF-0FB7-4121-AB39-FAFF31B860DD}"/>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B9F73C6B-19CB-4176-B65E-AF0A45A5AB98}" type="datetime1">
              <a:rPr lang="de-DE" smtClean="0"/>
              <a:t>16.10.20</a:t>
            </a:fld>
            <a:endParaRPr lang="de-DE" dirty="0"/>
          </a:p>
        </p:txBody>
      </p:sp>
      <p:sp>
        <p:nvSpPr>
          <p:cNvPr id="18" name="Fußzeilenplatzhalter 3">
            <a:extLst>
              <a:ext uri="{FF2B5EF4-FFF2-40B4-BE49-F238E27FC236}">
                <a16:creationId xmlns:a16="http://schemas.microsoft.com/office/drawing/2014/main" id="{53A39B81-9AF9-4B66-A7EA-2BC61EF64596}"/>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9" name="Foliennummernplatzhalter 4">
            <a:extLst>
              <a:ext uri="{FF2B5EF4-FFF2-40B4-BE49-F238E27FC236}">
                <a16:creationId xmlns:a16="http://schemas.microsoft.com/office/drawing/2014/main" id="{A4405C09-6427-4861-808E-DB8DB659E784}"/>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Tree>
    <p:extLst>
      <p:ext uri="{BB962C8B-B14F-4D97-AF65-F5344CB8AC3E}">
        <p14:creationId xmlns:p14="http://schemas.microsoft.com/office/powerpoint/2010/main" val="375578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27" name="Bildplatzhalter 27">
            <a:extLst>
              <a:ext uri="{FF2B5EF4-FFF2-40B4-BE49-F238E27FC236}">
                <a16:creationId xmlns:a16="http://schemas.microsoft.com/office/drawing/2014/main" id="{2391669F-94C0-469E-A854-1298C0B42C34}"/>
              </a:ext>
            </a:extLst>
          </p:cNvPr>
          <p:cNvSpPr>
            <a:spLocks noGrp="1"/>
          </p:cNvSpPr>
          <p:nvPr>
            <p:ph type="pic" sz="quarter" idx="51"/>
          </p:nvPr>
        </p:nvSpPr>
        <p:spPr>
          <a:xfrm>
            <a:off x="6179710" y="1790268"/>
            <a:ext cx="2759411" cy="3985803"/>
          </a:xfrm>
          <a:solidFill>
            <a:schemeClr val="tx2"/>
          </a:solidFill>
        </p:spPr>
        <p:txBody>
          <a:bodyPr anchor="ctr" anchorCtr="1">
            <a:normAutofit/>
          </a:bodyPr>
          <a:lstStyle>
            <a:lvl1pPr algn="ctr">
              <a:defRPr sz="1100">
                <a:solidFill>
                  <a:schemeClr val="bg1"/>
                </a:solidFill>
              </a:defRPr>
            </a:lvl1pPr>
          </a:lstStyle>
          <a:p>
            <a:r>
              <a:rPr lang="de-DE" dirty="0"/>
              <a:t>Bild</a:t>
            </a:r>
          </a:p>
        </p:txBody>
      </p:sp>
      <p:pic>
        <p:nvPicPr>
          <p:cNvPr id="24" name="Bild 5">
            <a:extLst>
              <a:ext uri="{FF2B5EF4-FFF2-40B4-BE49-F238E27FC236}">
                <a16:creationId xmlns:a16="http://schemas.microsoft.com/office/drawing/2014/main" id="{84A4F74A-2E73-4EE5-B5EE-9E17A76AE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25" name="Titel 1">
            <a:extLst>
              <a:ext uri="{FF2B5EF4-FFF2-40B4-BE49-F238E27FC236}">
                <a16:creationId xmlns:a16="http://schemas.microsoft.com/office/drawing/2014/main" id="{E63A793E-2E9D-47DB-996B-FC54FB910C4D}"/>
              </a:ext>
            </a:extLst>
          </p:cNvPr>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26" name="Untertitel 2">
            <a:extLst>
              <a:ext uri="{FF2B5EF4-FFF2-40B4-BE49-F238E27FC236}">
                <a16:creationId xmlns:a16="http://schemas.microsoft.com/office/drawing/2014/main" id="{1E4491A1-0F68-43A4-9A09-3A1D3041ABDD}"/>
              </a:ext>
            </a:extLst>
          </p:cNvPr>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sp>
        <p:nvSpPr>
          <p:cNvPr id="68" name="Bildplatzhalter 27">
            <a:extLst>
              <a:ext uri="{FF2B5EF4-FFF2-40B4-BE49-F238E27FC236}">
                <a16:creationId xmlns:a16="http://schemas.microsoft.com/office/drawing/2014/main" id="{98920124-B22D-45C3-8209-E5AB707D57F0}"/>
              </a:ext>
            </a:extLst>
          </p:cNvPr>
          <p:cNvSpPr>
            <a:spLocks noGrp="1"/>
          </p:cNvSpPr>
          <p:nvPr>
            <p:ph type="pic" sz="quarter" idx="42"/>
          </p:nvPr>
        </p:nvSpPr>
        <p:spPr>
          <a:xfrm>
            <a:off x="302966" y="1791735"/>
            <a:ext cx="2759411" cy="398580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79" name="Textplatzhalter 34">
            <a:extLst>
              <a:ext uri="{FF2B5EF4-FFF2-40B4-BE49-F238E27FC236}">
                <a16:creationId xmlns:a16="http://schemas.microsoft.com/office/drawing/2014/main" id="{51F5CD93-E389-4C9F-A922-FEE55F98B03B}"/>
              </a:ext>
            </a:extLst>
          </p:cNvPr>
          <p:cNvSpPr>
            <a:spLocks noGrp="1"/>
          </p:cNvSpPr>
          <p:nvPr>
            <p:ph type="body" sz="quarter" idx="43" hasCustomPrompt="1"/>
          </p:nvPr>
        </p:nvSpPr>
        <p:spPr>
          <a:xfrm>
            <a:off x="3060378" y="1791735"/>
            <a:ext cx="2953998"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80" name="Textplatzhalter 42">
            <a:extLst>
              <a:ext uri="{FF2B5EF4-FFF2-40B4-BE49-F238E27FC236}">
                <a16:creationId xmlns:a16="http://schemas.microsoft.com/office/drawing/2014/main" id="{F59EF54C-C29A-492D-BAA5-E165B4627BE7}"/>
              </a:ext>
            </a:extLst>
          </p:cNvPr>
          <p:cNvSpPr>
            <a:spLocks noGrp="1"/>
          </p:cNvSpPr>
          <p:nvPr>
            <p:ph type="body" sz="quarter" idx="44" hasCustomPrompt="1"/>
          </p:nvPr>
        </p:nvSpPr>
        <p:spPr>
          <a:xfrm>
            <a:off x="3060378" y="2120174"/>
            <a:ext cx="2953997" cy="3657364"/>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90" name="Textplatzhalter 34">
            <a:extLst>
              <a:ext uri="{FF2B5EF4-FFF2-40B4-BE49-F238E27FC236}">
                <a16:creationId xmlns:a16="http://schemas.microsoft.com/office/drawing/2014/main" id="{7BA69281-4415-45E9-BDEB-FDEA0ADFE9AE}"/>
              </a:ext>
            </a:extLst>
          </p:cNvPr>
          <p:cNvSpPr>
            <a:spLocks noGrp="1"/>
          </p:cNvSpPr>
          <p:nvPr>
            <p:ph type="body" sz="quarter" idx="49" hasCustomPrompt="1"/>
          </p:nvPr>
        </p:nvSpPr>
        <p:spPr>
          <a:xfrm>
            <a:off x="8937122" y="1791734"/>
            <a:ext cx="2953998"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91" name="Textplatzhalter 42">
            <a:extLst>
              <a:ext uri="{FF2B5EF4-FFF2-40B4-BE49-F238E27FC236}">
                <a16:creationId xmlns:a16="http://schemas.microsoft.com/office/drawing/2014/main" id="{05952A55-6A62-4AFB-9FD0-CA058D79FC31}"/>
              </a:ext>
            </a:extLst>
          </p:cNvPr>
          <p:cNvSpPr>
            <a:spLocks noGrp="1"/>
          </p:cNvSpPr>
          <p:nvPr>
            <p:ph type="body" sz="quarter" idx="50" hasCustomPrompt="1"/>
          </p:nvPr>
        </p:nvSpPr>
        <p:spPr>
          <a:xfrm>
            <a:off x="8939120" y="2120173"/>
            <a:ext cx="2951999" cy="365589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11" name="Datumsplatzhalter 2">
            <a:extLst>
              <a:ext uri="{FF2B5EF4-FFF2-40B4-BE49-F238E27FC236}">
                <a16:creationId xmlns:a16="http://schemas.microsoft.com/office/drawing/2014/main" id="{F0A426DA-45CB-4BDE-AA25-66B95CD411D5}"/>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788EBAF2-8D40-497B-916D-E5FE4B4BD273}" type="datetime1">
              <a:rPr lang="de-DE" smtClean="0"/>
              <a:t>16.10.20</a:t>
            </a:fld>
            <a:endParaRPr lang="de-DE" dirty="0"/>
          </a:p>
        </p:txBody>
      </p:sp>
      <p:sp>
        <p:nvSpPr>
          <p:cNvPr id="12" name="Fußzeilenplatzhalter 3">
            <a:extLst>
              <a:ext uri="{FF2B5EF4-FFF2-40B4-BE49-F238E27FC236}">
                <a16:creationId xmlns:a16="http://schemas.microsoft.com/office/drawing/2014/main" id="{2095481B-F787-4DCC-BCBD-02C1650DC083}"/>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3" name="Foliennummernplatzhalter 4">
            <a:extLst>
              <a:ext uri="{FF2B5EF4-FFF2-40B4-BE49-F238E27FC236}">
                <a16:creationId xmlns:a16="http://schemas.microsoft.com/office/drawing/2014/main" id="{64410412-A7FF-453B-8617-03CAF69FDAEC}"/>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Tree>
    <p:extLst>
      <p:ext uri="{BB962C8B-B14F-4D97-AF65-F5344CB8AC3E}">
        <p14:creationId xmlns:p14="http://schemas.microsoft.com/office/powerpoint/2010/main" val="228058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nhalt">
    <p:spTree>
      <p:nvGrpSpPr>
        <p:cNvPr id="1" name=""/>
        <p:cNvGrpSpPr/>
        <p:nvPr/>
      </p:nvGrpSpPr>
      <p:grpSpPr>
        <a:xfrm>
          <a:off x="0" y="0"/>
          <a:ext cx="0" cy="0"/>
          <a:chOff x="0" y="0"/>
          <a:chExt cx="0" cy="0"/>
        </a:xfrm>
      </p:grpSpPr>
      <p:pic>
        <p:nvPicPr>
          <p:cNvPr id="24" name="Bild 5">
            <a:extLst>
              <a:ext uri="{FF2B5EF4-FFF2-40B4-BE49-F238E27FC236}">
                <a16:creationId xmlns:a16="http://schemas.microsoft.com/office/drawing/2014/main" id="{84A4F74A-2E73-4EE5-B5EE-9E17A76AE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25" name="Titel 1">
            <a:extLst>
              <a:ext uri="{FF2B5EF4-FFF2-40B4-BE49-F238E27FC236}">
                <a16:creationId xmlns:a16="http://schemas.microsoft.com/office/drawing/2014/main" id="{E63A793E-2E9D-47DB-996B-FC54FB910C4D}"/>
              </a:ext>
            </a:extLst>
          </p:cNvPr>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26" name="Untertitel 2">
            <a:extLst>
              <a:ext uri="{FF2B5EF4-FFF2-40B4-BE49-F238E27FC236}">
                <a16:creationId xmlns:a16="http://schemas.microsoft.com/office/drawing/2014/main" id="{1E4491A1-0F68-43A4-9A09-3A1D3041ABDD}"/>
              </a:ext>
            </a:extLst>
          </p:cNvPr>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sp>
        <p:nvSpPr>
          <p:cNvPr id="68" name="Bildplatzhalter 27">
            <a:extLst>
              <a:ext uri="{FF2B5EF4-FFF2-40B4-BE49-F238E27FC236}">
                <a16:creationId xmlns:a16="http://schemas.microsoft.com/office/drawing/2014/main" id="{98920124-B22D-45C3-8209-E5AB707D57F0}"/>
              </a:ext>
            </a:extLst>
          </p:cNvPr>
          <p:cNvSpPr>
            <a:spLocks noGrp="1"/>
          </p:cNvSpPr>
          <p:nvPr>
            <p:ph type="pic" sz="quarter" idx="42"/>
          </p:nvPr>
        </p:nvSpPr>
        <p:spPr>
          <a:xfrm>
            <a:off x="302966" y="1791735"/>
            <a:ext cx="2759411" cy="3985803"/>
          </a:xfrm>
          <a:solidFill>
            <a:schemeClr val="tx2"/>
          </a:solidFill>
        </p:spPr>
        <p:txBody>
          <a:bodyPr anchor="ctr" anchorCtr="1">
            <a:normAutofit/>
          </a:bodyPr>
          <a:lstStyle>
            <a:lvl1pPr algn="ctr">
              <a:defRPr sz="1100">
                <a:solidFill>
                  <a:schemeClr val="bg1"/>
                </a:solidFill>
              </a:defRPr>
            </a:lvl1pPr>
          </a:lstStyle>
          <a:p>
            <a:r>
              <a:rPr lang="de-DE" dirty="0"/>
              <a:t>Bild</a:t>
            </a:r>
          </a:p>
        </p:txBody>
      </p:sp>
      <p:sp>
        <p:nvSpPr>
          <p:cNvPr id="90" name="Textplatzhalter 34">
            <a:extLst>
              <a:ext uri="{FF2B5EF4-FFF2-40B4-BE49-F238E27FC236}">
                <a16:creationId xmlns:a16="http://schemas.microsoft.com/office/drawing/2014/main" id="{7BA69281-4415-45E9-BDEB-FDEA0ADFE9AE}"/>
              </a:ext>
            </a:extLst>
          </p:cNvPr>
          <p:cNvSpPr>
            <a:spLocks noGrp="1"/>
          </p:cNvSpPr>
          <p:nvPr>
            <p:ph type="body" sz="quarter" idx="49" hasCustomPrompt="1"/>
          </p:nvPr>
        </p:nvSpPr>
        <p:spPr>
          <a:xfrm>
            <a:off x="3062377" y="1791734"/>
            <a:ext cx="8828743" cy="328437"/>
          </a:xfrm>
          <a:solidFill>
            <a:schemeClr val="bg1">
              <a:lumMod val="85000"/>
            </a:schemeClr>
          </a:solidFill>
        </p:spPr>
        <p:txBody>
          <a:bodyPr lIns="108000" anchor="ctr" anchorCtr="0">
            <a:normAutofit/>
          </a:bodyPr>
          <a:lstStyle>
            <a:lvl1pPr>
              <a:defRPr sz="1600">
                <a:latin typeface="Calibri" panose="020F0502020204030204" pitchFamily="34" charset="0"/>
                <a:cs typeface="Calibri" panose="020F0502020204030204" pitchFamily="34" charset="0"/>
              </a:defRPr>
            </a:lvl1pPr>
          </a:lstStyle>
          <a:p>
            <a:pPr lvl="0"/>
            <a:r>
              <a:rPr lang="de-DE" dirty="0"/>
              <a:t>Titel</a:t>
            </a:r>
          </a:p>
        </p:txBody>
      </p:sp>
      <p:sp>
        <p:nvSpPr>
          <p:cNvPr id="91" name="Textplatzhalter 42">
            <a:extLst>
              <a:ext uri="{FF2B5EF4-FFF2-40B4-BE49-F238E27FC236}">
                <a16:creationId xmlns:a16="http://schemas.microsoft.com/office/drawing/2014/main" id="{05952A55-6A62-4AFB-9FD0-CA058D79FC31}"/>
              </a:ext>
            </a:extLst>
          </p:cNvPr>
          <p:cNvSpPr>
            <a:spLocks noGrp="1"/>
          </p:cNvSpPr>
          <p:nvPr>
            <p:ph type="body" sz="quarter" idx="50" hasCustomPrompt="1"/>
          </p:nvPr>
        </p:nvSpPr>
        <p:spPr>
          <a:xfrm>
            <a:off x="3062378" y="2120173"/>
            <a:ext cx="8828742" cy="3655898"/>
          </a:xfrm>
          <a:solidFill>
            <a:schemeClr val="bg1">
              <a:lumMod val="95000"/>
            </a:schemeClr>
          </a:solidFill>
        </p:spPr>
        <p:txBody>
          <a:bodyPr lIns="108000"/>
          <a:lstStyle>
            <a:lvl1pPr>
              <a:defRPr sz="1600"/>
            </a:lvl1pPr>
            <a:lvl2pPr>
              <a:defRPr sz="1600"/>
            </a:lvl2pPr>
            <a:lvl3pPr>
              <a:defRPr sz="1600"/>
            </a:lvl3pPr>
            <a:lvl4pPr>
              <a:defRPr sz="1600"/>
            </a:lvl4pPr>
            <a:lvl5pPr>
              <a:defRPr sz="1600"/>
            </a:lvl5pPr>
          </a:lstStyle>
          <a:p>
            <a:pPr lvl="0"/>
            <a:r>
              <a:rPr lang="de-DE" dirty="0"/>
              <a:t>Inhalt</a:t>
            </a:r>
          </a:p>
        </p:txBody>
      </p:sp>
      <p:sp>
        <p:nvSpPr>
          <p:cNvPr id="11" name="Datumsplatzhalter 2">
            <a:extLst>
              <a:ext uri="{FF2B5EF4-FFF2-40B4-BE49-F238E27FC236}">
                <a16:creationId xmlns:a16="http://schemas.microsoft.com/office/drawing/2014/main" id="{F0A426DA-45CB-4BDE-AA25-66B95CD411D5}"/>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788EBAF2-8D40-497B-916D-E5FE4B4BD273}" type="datetime1">
              <a:rPr lang="de-DE" smtClean="0"/>
              <a:t>16.10.20</a:t>
            </a:fld>
            <a:endParaRPr lang="de-DE" dirty="0"/>
          </a:p>
        </p:txBody>
      </p:sp>
      <p:sp>
        <p:nvSpPr>
          <p:cNvPr id="12" name="Fußzeilenplatzhalter 3">
            <a:extLst>
              <a:ext uri="{FF2B5EF4-FFF2-40B4-BE49-F238E27FC236}">
                <a16:creationId xmlns:a16="http://schemas.microsoft.com/office/drawing/2014/main" id="{2095481B-F787-4DCC-BCBD-02C1650DC083}"/>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3" name="Foliennummernplatzhalter 4">
            <a:extLst>
              <a:ext uri="{FF2B5EF4-FFF2-40B4-BE49-F238E27FC236}">
                <a16:creationId xmlns:a16="http://schemas.microsoft.com/office/drawing/2014/main" id="{64410412-A7FF-453B-8617-03CAF69FDAEC}"/>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Tree>
    <p:extLst>
      <p:ext uri="{BB962C8B-B14F-4D97-AF65-F5344CB8AC3E}">
        <p14:creationId xmlns:p14="http://schemas.microsoft.com/office/powerpoint/2010/main" val="341251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Ganzflächig">
    <p:spTree>
      <p:nvGrpSpPr>
        <p:cNvPr id="1" name=""/>
        <p:cNvGrpSpPr/>
        <p:nvPr/>
      </p:nvGrpSpPr>
      <p:grpSpPr>
        <a:xfrm>
          <a:off x="0" y="0"/>
          <a:ext cx="0" cy="0"/>
          <a:chOff x="0" y="0"/>
          <a:chExt cx="0" cy="0"/>
        </a:xfrm>
      </p:grpSpPr>
      <p:sp>
        <p:nvSpPr>
          <p:cNvPr id="68" name="Bildplatzhalter 27">
            <a:extLst>
              <a:ext uri="{FF2B5EF4-FFF2-40B4-BE49-F238E27FC236}">
                <a16:creationId xmlns:a16="http://schemas.microsoft.com/office/drawing/2014/main" id="{98920124-B22D-45C3-8209-E5AB707D57F0}"/>
              </a:ext>
            </a:extLst>
          </p:cNvPr>
          <p:cNvSpPr>
            <a:spLocks noGrp="1"/>
          </p:cNvSpPr>
          <p:nvPr>
            <p:ph type="pic" sz="quarter" idx="42"/>
          </p:nvPr>
        </p:nvSpPr>
        <p:spPr>
          <a:xfrm>
            <a:off x="302966" y="1791735"/>
            <a:ext cx="11590152" cy="3985803"/>
          </a:xfrm>
          <a:solidFill>
            <a:schemeClr val="tx2"/>
          </a:solidFill>
        </p:spPr>
        <p:txBody>
          <a:bodyPr anchor="ctr" anchorCtr="1">
            <a:normAutofit/>
          </a:bodyPr>
          <a:lstStyle>
            <a:lvl1pPr algn="ctr">
              <a:defRPr sz="1100">
                <a:solidFill>
                  <a:schemeClr val="bg1"/>
                </a:solidFill>
              </a:defRPr>
            </a:lvl1pPr>
          </a:lstStyle>
          <a:p>
            <a:r>
              <a:rPr lang="de-DE" dirty="0"/>
              <a:t>Bild</a:t>
            </a:r>
          </a:p>
        </p:txBody>
      </p:sp>
      <p:pic>
        <p:nvPicPr>
          <p:cNvPr id="24" name="Bild 5">
            <a:extLst>
              <a:ext uri="{FF2B5EF4-FFF2-40B4-BE49-F238E27FC236}">
                <a16:creationId xmlns:a16="http://schemas.microsoft.com/office/drawing/2014/main" id="{84A4F74A-2E73-4EE5-B5EE-9E17A76AE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25" name="Titel 1">
            <a:extLst>
              <a:ext uri="{FF2B5EF4-FFF2-40B4-BE49-F238E27FC236}">
                <a16:creationId xmlns:a16="http://schemas.microsoft.com/office/drawing/2014/main" id="{E63A793E-2E9D-47DB-996B-FC54FB910C4D}"/>
              </a:ext>
            </a:extLst>
          </p:cNvPr>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26" name="Untertitel 2">
            <a:extLst>
              <a:ext uri="{FF2B5EF4-FFF2-40B4-BE49-F238E27FC236}">
                <a16:creationId xmlns:a16="http://schemas.microsoft.com/office/drawing/2014/main" id="{1E4491A1-0F68-43A4-9A09-3A1D3041ABDD}"/>
              </a:ext>
            </a:extLst>
          </p:cNvPr>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sp>
        <p:nvSpPr>
          <p:cNvPr id="11" name="Datumsplatzhalter 2">
            <a:extLst>
              <a:ext uri="{FF2B5EF4-FFF2-40B4-BE49-F238E27FC236}">
                <a16:creationId xmlns:a16="http://schemas.microsoft.com/office/drawing/2014/main" id="{F0A426DA-45CB-4BDE-AA25-66B95CD411D5}"/>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788EBAF2-8D40-497B-916D-E5FE4B4BD273}" type="datetime1">
              <a:rPr lang="de-DE" smtClean="0"/>
              <a:t>16.10.20</a:t>
            </a:fld>
            <a:endParaRPr lang="de-DE" dirty="0"/>
          </a:p>
        </p:txBody>
      </p:sp>
      <p:sp>
        <p:nvSpPr>
          <p:cNvPr id="12" name="Fußzeilenplatzhalter 3">
            <a:extLst>
              <a:ext uri="{FF2B5EF4-FFF2-40B4-BE49-F238E27FC236}">
                <a16:creationId xmlns:a16="http://schemas.microsoft.com/office/drawing/2014/main" id="{2095481B-F787-4DCC-BCBD-02C1650DC083}"/>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3" name="Foliennummernplatzhalter 4">
            <a:extLst>
              <a:ext uri="{FF2B5EF4-FFF2-40B4-BE49-F238E27FC236}">
                <a16:creationId xmlns:a16="http://schemas.microsoft.com/office/drawing/2014/main" id="{64410412-A7FF-453B-8617-03CAF69FDAEC}"/>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Tree>
    <p:extLst>
      <p:ext uri="{BB962C8B-B14F-4D97-AF65-F5344CB8AC3E}">
        <p14:creationId xmlns:p14="http://schemas.microsoft.com/office/powerpoint/2010/main" val="135849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 Aufzählun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6E092D1-07B4-4AA2-B71A-3C782857B1C7}"/>
              </a:ext>
            </a:extLst>
          </p:cNvPr>
          <p:cNvSpPr>
            <a:spLocks noGrp="1"/>
          </p:cNvSpPr>
          <p:nvPr>
            <p:ph type="dt" sz="half" idx="10"/>
          </p:nvPr>
        </p:nvSpPr>
        <p:spPr/>
        <p:txBody>
          <a:bodyPr/>
          <a:lstStyle/>
          <a:p>
            <a:fld id="{865537F1-C864-4AC9-95D8-9CDABF6EE8E8}" type="datetime1">
              <a:rPr lang="de-DE" smtClean="0"/>
              <a:t>16.10.20</a:t>
            </a:fld>
            <a:endParaRPr lang="de-DE" dirty="0"/>
          </a:p>
        </p:txBody>
      </p:sp>
      <p:sp>
        <p:nvSpPr>
          <p:cNvPr id="4" name="Fußzeilenplatzhalter 3">
            <a:extLst>
              <a:ext uri="{FF2B5EF4-FFF2-40B4-BE49-F238E27FC236}">
                <a16:creationId xmlns:a16="http://schemas.microsoft.com/office/drawing/2014/main" id="{8443287A-B90F-4D01-A3E2-317EEFAD34EE}"/>
              </a:ext>
            </a:extLst>
          </p:cNvPr>
          <p:cNvSpPr>
            <a:spLocks noGrp="1"/>
          </p:cNvSpPr>
          <p:nvPr>
            <p:ph type="ftr" sz="quarter" idx="11"/>
          </p:nvPr>
        </p:nvSpPr>
        <p:spPr/>
        <p:txBody>
          <a:bodyPr/>
          <a:lstStyle/>
          <a:p>
            <a:r>
              <a:rPr lang="de-DE"/>
              <a:t>Metropolregion Rhein-Neckar</a:t>
            </a:r>
            <a:endParaRPr lang="de-DE" dirty="0"/>
          </a:p>
        </p:txBody>
      </p:sp>
      <p:sp>
        <p:nvSpPr>
          <p:cNvPr id="5" name="Foliennummernplatzhalter 4">
            <a:extLst>
              <a:ext uri="{FF2B5EF4-FFF2-40B4-BE49-F238E27FC236}">
                <a16:creationId xmlns:a16="http://schemas.microsoft.com/office/drawing/2014/main" id="{C209E568-C9C2-411A-ACE5-7A0905CB5E2F}"/>
              </a:ext>
            </a:extLst>
          </p:cNvPr>
          <p:cNvSpPr>
            <a:spLocks noGrp="1"/>
          </p:cNvSpPr>
          <p:nvPr>
            <p:ph type="sldNum" sz="quarter" idx="12"/>
          </p:nvPr>
        </p:nvSpPr>
        <p:spPr/>
        <p:txBody>
          <a:bodyPr/>
          <a:lstStyle/>
          <a:p>
            <a:fld id="{B2FA0CD4-C5F2-4240-8F31-E4985965C9CD}" type="slidenum">
              <a:rPr lang="de-DE" smtClean="0"/>
              <a:pPr/>
              <a:t>‹Nr.›</a:t>
            </a:fld>
            <a:endParaRPr lang="de-DE" dirty="0"/>
          </a:p>
        </p:txBody>
      </p:sp>
      <p:sp>
        <p:nvSpPr>
          <p:cNvPr id="26" name="Titel 1">
            <a:extLst>
              <a:ext uri="{FF2B5EF4-FFF2-40B4-BE49-F238E27FC236}">
                <a16:creationId xmlns:a16="http://schemas.microsoft.com/office/drawing/2014/main" id="{94DD4323-AA37-459D-A4CC-DD006E96AACA}"/>
              </a:ext>
            </a:extLst>
          </p:cNvPr>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27" name="Untertitel 2">
            <a:extLst>
              <a:ext uri="{FF2B5EF4-FFF2-40B4-BE49-F238E27FC236}">
                <a16:creationId xmlns:a16="http://schemas.microsoft.com/office/drawing/2014/main" id="{91F8239F-584D-458C-A405-4DE7CA4E35AB}"/>
              </a:ext>
            </a:extLst>
          </p:cNvPr>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28" name="Bild 5">
            <a:extLst>
              <a:ext uri="{FF2B5EF4-FFF2-40B4-BE49-F238E27FC236}">
                <a16:creationId xmlns:a16="http://schemas.microsoft.com/office/drawing/2014/main" id="{42AB1677-C19E-44E8-849A-FC5288680D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30" name="Textplatzhalter 29">
            <a:extLst>
              <a:ext uri="{FF2B5EF4-FFF2-40B4-BE49-F238E27FC236}">
                <a16:creationId xmlns:a16="http://schemas.microsoft.com/office/drawing/2014/main" id="{D0C26492-C354-4CAA-AB1B-7936F34FDA5F}"/>
              </a:ext>
            </a:extLst>
          </p:cNvPr>
          <p:cNvSpPr>
            <a:spLocks noGrp="1"/>
          </p:cNvSpPr>
          <p:nvPr>
            <p:ph type="body" sz="quarter" idx="13" hasCustomPrompt="1"/>
          </p:nvPr>
        </p:nvSpPr>
        <p:spPr>
          <a:xfrm>
            <a:off x="1768475" y="1965469"/>
            <a:ext cx="1535113" cy="1564328"/>
          </a:xfrm>
          <a:solidFill>
            <a:srgbClr val="0085BE"/>
          </a:solidFill>
        </p:spPr>
        <p:txBody>
          <a:bodyPr anchor="ctr" anchorCtr="1">
            <a:normAutofit/>
          </a:bodyPr>
          <a:lstStyle>
            <a:lvl1pPr algn="ctr">
              <a:spcBef>
                <a:spcPts val="0"/>
              </a:spcBef>
              <a:defRPr sz="2000">
                <a:solidFill>
                  <a:schemeClr val="bg1"/>
                </a:solidFill>
                <a:latin typeface="Calibri" panose="020F0502020204030204" pitchFamily="34" charset="0"/>
                <a:cs typeface="Calibri" panose="020F0502020204030204" pitchFamily="34" charset="0"/>
              </a:defRPr>
            </a:lvl1pPr>
          </a:lstStyle>
          <a:p>
            <a:pPr lvl="0"/>
            <a:r>
              <a:rPr lang="de-DE" dirty="0"/>
              <a:t>Stichwort</a:t>
            </a:r>
          </a:p>
        </p:txBody>
      </p:sp>
      <p:sp>
        <p:nvSpPr>
          <p:cNvPr id="31" name="Textplatzhalter 29">
            <a:extLst>
              <a:ext uri="{FF2B5EF4-FFF2-40B4-BE49-F238E27FC236}">
                <a16:creationId xmlns:a16="http://schemas.microsoft.com/office/drawing/2014/main" id="{8322339C-7799-4A89-A6CB-3B91DF40EB09}"/>
              </a:ext>
            </a:extLst>
          </p:cNvPr>
          <p:cNvSpPr>
            <a:spLocks noGrp="1"/>
          </p:cNvSpPr>
          <p:nvPr>
            <p:ph type="body" sz="quarter" idx="14" hasCustomPrompt="1"/>
          </p:nvPr>
        </p:nvSpPr>
        <p:spPr>
          <a:xfrm>
            <a:off x="-2439" y="1965681"/>
            <a:ext cx="1537614" cy="1564327"/>
          </a:xfrm>
          <a:solidFill>
            <a:schemeClr val="bg2"/>
          </a:solidFill>
        </p:spPr>
        <p:txBody>
          <a:bodyPr anchor="ctr" anchorCtr="1">
            <a:normAutofit/>
          </a:bodyPr>
          <a:lstStyle>
            <a:lvl1pPr algn="ctr">
              <a:spcBef>
                <a:spcPts val="0"/>
              </a:spcBef>
              <a:defRPr sz="2000">
                <a:solidFill>
                  <a:srgbClr val="0085BE"/>
                </a:solidFill>
                <a:latin typeface="Calibri" panose="020F0502020204030204" pitchFamily="34" charset="0"/>
                <a:cs typeface="Calibri" panose="020F0502020204030204" pitchFamily="34" charset="0"/>
              </a:defRPr>
            </a:lvl1pPr>
          </a:lstStyle>
          <a:p>
            <a:pPr lvl="0"/>
            <a:r>
              <a:rPr lang="de-DE" dirty="0"/>
              <a:t>Stichwort</a:t>
            </a:r>
          </a:p>
        </p:txBody>
      </p:sp>
      <p:sp>
        <p:nvSpPr>
          <p:cNvPr id="44" name="Textplatzhalter 29">
            <a:extLst>
              <a:ext uri="{FF2B5EF4-FFF2-40B4-BE49-F238E27FC236}">
                <a16:creationId xmlns:a16="http://schemas.microsoft.com/office/drawing/2014/main" id="{15CDE3A4-D619-468F-871B-20AFA4A410C9}"/>
              </a:ext>
            </a:extLst>
          </p:cNvPr>
          <p:cNvSpPr>
            <a:spLocks noGrp="1"/>
          </p:cNvSpPr>
          <p:nvPr>
            <p:ph type="body" sz="quarter" idx="27" hasCustomPrompt="1"/>
          </p:nvPr>
        </p:nvSpPr>
        <p:spPr>
          <a:xfrm>
            <a:off x="3552625" y="1967067"/>
            <a:ext cx="1537614" cy="1564327"/>
          </a:xfrm>
          <a:solidFill>
            <a:schemeClr val="bg2"/>
          </a:solidFill>
        </p:spPr>
        <p:txBody>
          <a:bodyPr anchor="ctr" anchorCtr="1">
            <a:normAutofit/>
          </a:bodyPr>
          <a:lstStyle>
            <a:lvl1pPr algn="ctr">
              <a:defRPr lang="de-DE" sz="20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45" name="Textplatzhalter 29">
            <a:extLst>
              <a:ext uri="{FF2B5EF4-FFF2-40B4-BE49-F238E27FC236}">
                <a16:creationId xmlns:a16="http://schemas.microsoft.com/office/drawing/2014/main" id="{C98654FF-C5CE-4AEB-B1F9-9027DFE7C3EA}"/>
              </a:ext>
            </a:extLst>
          </p:cNvPr>
          <p:cNvSpPr>
            <a:spLocks noGrp="1"/>
          </p:cNvSpPr>
          <p:nvPr>
            <p:ph type="body" sz="quarter" idx="28" hasCustomPrompt="1"/>
          </p:nvPr>
        </p:nvSpPr>
        <p:spPr>
          <a:xfrm>
            <a:off x="7101589" y="1970048"/>
            <a:ext cx="1537614" cy="1564327"/>
          </a:xfrm>
          <a:solidFill>
            <a:schemeClr val="bg2"/>
          </a:solidFill>
        </p:spPr>
        <p:txBody>
          <a:bodyPr anchor="ctr" anchorCtr="1">
            <a:normAutofit/>
          </a:bodyPr>
          <a:lstStyle>
            <a:lvl1pPr algn="ctr">
              <a:defRPr lang="de-DE" sz="20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46" name="Textplatzhalter 29">
            <a:extLst>
              <a:ext uri="{FF2B5EF4-FFF2-40B4-BE49-F238E27FC236}">
                <a16:creationId xmlns:a16="http://schemas.microsoft.com/office/drawing/2014/main" id="{80070AC0-C8CB-492E-B631-56932AE7639D}"/>
              </a:ext>
            </a:extLst>
          </p:cNvPr>
          <p:cNvSpPr>
            <a:spLocks noGrp="1"/>
          </p:cNvSpPr>
          <p:nvPr>
            <p:ph type="body" sz="quarter" idx="29" hasCustomPrompt="1"/>
          </p:nvPr>
        </p:nvSpPr>
        <p:spPr>
          <a:xfrm>
            <a:off x="10641464" y="1962432"/>
            <a:ext cx="1537614" cy="1564327"/>
          </a:xfrm>
          <a:solidFill>
            <a:schemeClr val="bg2"/>
          </a:solidFill>
        </p:spPr>
        <p:txBody>
          <a:bodyPr anchor="ctr" anchorCtr="1">
            <a:normAutofit/>
          </a:bodyPr>
          <a:lstStyle>
            <a:lvl1pPr algn="ctr">
              <a:defRPr lang="de-DE" sz="20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47" name="Textplatzhalter 29">
            <a:extLst>
              <a:ext uri="{FF2B5EF4-FFF2-40B4-BE49-F238E27FC236}">
                <a16:creationId xmlns:a16="http://schemas.microsoft.com/office/drawing/2014/main" id="{35B63CB0-D41E-4CDF-A559-946DD2CC7B21}"/>
              </a:ext>
            </a:extLst>
          </p:cNvPr>
          <p:cNvSpPr>
            <a:spLocks noGrp="1"/>
          </p:cNvSpPr>
          <p:nvPr>
            <p:ph type="body" sz="quarter" idx="30" hasCustomPrompt="1"/>
          </p:nvPr>
        </p:nvSpPr>
        <p:spPr>
          <a:xfrm>
            <a:off x="1768475" y="3763810"/>
            <a:ext cx="1537614" cy="1564327"/>
          </a:xfrm>
          <a:solidFill>
            <a:schemeClr val="bg2"/>
          </a:solidFill>
        </p:spPr>
        <p:txBody>
          <a:bodyPr anchor="ctr" anchorCtr="1">
            <a:normAutofit/>
          </a:bodyPr>
          <a:lstStyle>
            <a:lvl1pPr algn="ctr">
              <a:defRPr lang="de-DE" sz="20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48" name="Textplatzhalter 29">
            <a:extLst>
              <a:ext uri="{FF2B5EF4-FFF2-40B4-BE49-F238E27FC236}">
                <a16:creationId xmlns:a16="http://schemas.microsoft.com/office/drawing/2014/main" id="{26F6714B-34D2-46D5-8DCA-77B37A93D255}"/>
              </a:ext>
            </a:extLst>
          </p:cNvPr>
          <p:cNvSpPr>
            <a:spLocks noGrp="1"/>
          </p:cNvSpPr>
          <p:nvPr>
            <p:ph type="body" sz="quarter" idx="31" hasCustomPrompt="1"/>
          </p:nvPr>
        </p:nvSpPr>
        <p:spPr>
          <a:xfrm>
            <a:off x="5340380" y="3763943"/>
            <a:ext cx="1537614" cy="1564327"/>
          </a:xfrm>
          <a:solidFill>
            <a:schemeClr val="bg2"/>
          </a:solidFill>
        </p:spPr>
        <p:txBody>
          <a:bodyPr anchor="ctr" anchorCtr="1">
            <a:normAutofit/>
          </a:bodyPr>
          <a:lstStyle>
            <a:lvl1pPr algn="ctr">
              <a:defRPr lang="de-DE" sz="20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49" name="Textplatzhalter 29">
            <a:extLst>
              <a:ext uri="{FF2B5EF4-FFF2-40B4-BE49-F238E27FC236}">
                <a16:creationId xmlns:a16="http://schemas.microsoft.com/office/drawing/2014/main" id="{06887028-D351-4A37-AEA7-8944A9654EBC}"/>
              </a:ext>
            </a:extLst>
          </p:cNvPr>
          <p:cNvSpPr>
            <a:spLocks noGrp="1"/>
          </p:cNvSpPr>
          <p:nvPr>
            <p:ph type="body" sz="quarter" idx="32" hasCustomPrompt="1"/>
          </p:nvPr>
        </p:nvSpPr>
        <p:spPr>
          <a:xfrm>
            <a:off x="8873969" y="3772501"/>
            <a:ext cx="1537614" cy="1564327"/>
          </a:xfrm>
          <a:solidFill>
            <a:schemeClr val="bg2"/>
          </a:solidFill>
        </p:spPr>
        <p:txBody>
          <a:bodyPr anchor="ctr" anchorCtr="1">
            <a:normAutofit/>
          </a:bodyPr>
          <a:lstStyle>
            <a:lvl1pPr algn="ctr">
              <a:defRPr lang="de-DE" sz="20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50" name="Textplatzhalter 29">
            <a:extLst>
              <a:ext uri="{FF2B5EF4-FFF2-40B4-BE49-F238E27FC236}">
                <a16:creationId xmlns:a16="http://schemas.microsoft.com/office/drawing/2014/main" id="{0F119003-9C34-44DE-A2EC-FAA48BD850A7}"/>
              </a:ext>
            </a:extLst>
          </p:cNvPr>
          <p:cNvSpPr>
            <a:spLocks noGrp="1"/>
          </p:cNvSpPr>
          <p:nvPr>
            <p:ph type="body" sz="quarter" idx="33" hasCustomPrompt="1"/>
          </p:nvPr>
        </p:nvSpPr>
        <p:spPr>
          <a:xfrm>
            <a:off x="-2439" y="3763809"/>
            <a:ext cx="1535113" cy="1564328"/>
          </a:xfrm>
          <a:solidFill>
            <a:srgbClr val="0085BE"/>
          </a:solidFill>
        </p:spPr>
        <p:txBody>
          <a:bodyPr anchor="ctr" anchorCtr="1">
            <a:normAutofit/>
          </a:bodyPr>
          <a:lstStyle>
            <a:lvl1pPr algn="ctr">
              <a:defRPr lang="de-DE" sz="2000" b="1" i="0" kern="1200" dirty="0">
                <a:solidFill>
                  <a:schemeClr val="bg1"/>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51" name="Textplatzhalter 29">
            <a:extLst>
              <a:ext uri="{FF2B5EF4-FFF2-40B4-BE49-F238E27FC236}">
                <a16:creationId xmlns:a16="http://schemas.microsoft.com/office/drawing/2014/main" id="{BB1C4C39-A176-420C-BCB4-CE0ECCC95E24}"/>
              </a:ext>
            </a:extLst>
          </p:cNvPr>
          <p:cNvSpPr>
            <a:spLocks noGrp="1"/>
          </p:cNvSpPr>
          <p:nvPr>
            <p:ph type="body" sz="quarter" idx="34" hasCustomPrompt="1"/>
          </p:nvPr>
        </p:nvSpPr>
        <p:spPr>
          <a:xfrm>
            <a:off x="3555126" y="3772501"/>
            <a:ext cx="1535113" cy="1564328"/>
          </a:xfrm>
          <a:solidFill>
            <a:srgbClr val="0085BE"/>
          </a:solidFill>
        </p:spPr>
        <p:txBody>
          <a:bodyPr anchor="ctr" anchorCtr="1">
            <a:normAutofit/>
          </a:bodyPr>
          <a:lstStyle>
            <a:lvl1pPr algn="ctr">
              <a:defRPr lang="de-DE" sz="2000" b="1" i="0" kern="1200" dirty="0">
                <a:solidFill>
                  <a:schemeClr val="bg1"/>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52" name="Textplatzhalter 29">
            <a:extLst>
              <a:ext uri="{FF2B5EF4-FFF2-40B4-BE49-F238E27FC236}">
                <a16:creationId xmlns:a16="http://schemas.microsoft.com/office/drawing/2014/main" id="{415CCEA5-A8F5-4D5D-B2AA-13901F77865E}"/>
              </a:ext>
            </a:extLst>
          </p:cNvPr>
          <p:cNvSpPr>
            <a:spLocks noGrp="1"/>
          </p:cNvSpPr>
          <p:nvPr>
            <p:ph type="body" sz="quarter" idx="35" hasCustomPrompt="1"/>
          </p:nvPr>
        </p:nvSpPr>
        <p:spPr>
          <a:xfrm>
            <a:off x="5342881" y="1962431"/>
            <a:ext cx="1535113" cy="1564328"/>
          </a:xfrm>
          <a:solidFill>
            <a:srgbClr val="0085BE"/>
          </a:solidFill>
        </p:spPr>
        <p:txBody>
          <a:bodyPr anchor="ctr" anchorCtr="1">
            <a:normAutofit/>
          </a:bodyPr>
          <a:lstStyle>
            <a:lvl1pPr algn="ctr">
              <a:defRPr lang="de-DE" sz="2000" b="1" i="0" kern="1200" dirty="0">
                <a:solidFill>
                  <a:schemeClr val="bg1"/>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53" name="Textplatzhalter 29">
            <a:extLst>
              <a:ext uri="{FF2B5EF4-FFF2-40B4-BE49-F238E27FC236}">
                <a16:creationId xmlns:a16="http://schemas.microsoft.com/office/drawing/2014/main" id="{5E3A91B4-86C8-485B-ADF0-06CDAEDF01EA}"/>
              </a:ext>
            </a:extLst>
          </p:cNvPr>
          <p:cNvSpPr>
            <a:spLocks noGrp="1"/>
          </p:cNvSpPr>
          <p:nvPr>
            <p:ph type="body" sz="quarter" idx="36" hasCustomPrompt="1"/>
          </p:nvPr>
        </p:nvSpPr>
        <p:spPr>
          <a:xfrm>
            <a:off x="7102839" y="3772501"/>
            <a:ext cx="1535113" cy="1564328"/>
          </a:xfrm>
          <a:solidFill>
            <a:srgbClr val="0085BE"/>
          </a:solidFill>
        </p:spPr>
        <p:txBody>
          <a:bodyPr anchor="ctr" anchorCtr="1">
            <a:normAutofit/>
          </a:bodyPr>
          <a:lstStyle>
            <a:lvl1pPr algn="ctr">
              <a:defRPr lang="de-DE" sz="2000" b="1" i="0" kern="1200" dirty="0">
                <a:solidFill>
                  <a:schemeClr val="bg1"/>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54" name="Textplatzhalter 29">
            <a:extLst>
              <a:ext uri="{FF2B5EF4-FFF2-40B4-BE49-F238E27FC236}">
                <a16:creationId xmlns:a16="http://schemas.microsoft.com/office/drawing/2014/main" id="{8F155F56-27B4-4DAD-B02F-425E56E3B232}"/>
              </a:ext>
            </a:extLst>
          </p:cNvPr>
          <p:cNvSpPr>
            <a:spLocks noGrp="1"/>
          </p:cNvSpPr>
          <p:nvPr>
            <p:ph type="body" sz="quarter" idx="37" hasCustomPrompt="1"/>
          </p:nvPr>
        </p:nvSpPr>
        <p:spPr>
          <a:xfrm>
            <a:off x="8880255" y="1962431"/>
            <a:ext cx="1535113" cy="1564328"/>
          </a:xfrm>
          <a:solidFill>
            <a:srgbClr val="0085BE"/>
          </a:solidFill>
        </p:spPr>
        <p:txBody>
          <a:bodyPr anchor="ctr" anchorCtr="1">
            <a:normAutofit/>
          </a:bodyPr>
          <a:lstStyle>
            <a:lvl1pPr algn="ctr">
              <a:defRPr lang="de-DE" sz="2000" b="1" i="0" kern="1200" dirty="0">
                <a:solidFill>
                  <a:schemeClr val="bg1"/>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
        <p:nvSpPr>
          <p:cNvPr id="55" name="Textplatzhalter 29">
            <a:extLst>
              <a:ext uri="{FF2B5EF4-FFF2-40B4-BE49-F238E27FC236}">
                <a16:creationId xmlns:a16="http://schemas.microsoft.com/office/drawing/2014/main" id="{4F261514-A14E-45B8-A24D-54BC265F32DC}"/>
              </a:ext>
            </a:extLst>
          </p:cNvPr>
          <p:cNvSpPr>
            <a:spLocks noGrp="1"/>
          </p:cNvSpPr>
          <p:nvPr>
            <p:ph type="body" sz="quarter" idx="38" hasCustomPrompt="1"/>
          </p:nvPr>
        </p:nvSpPr>
        <p:spPr>
          <a:xfrm>
            <a:off x="10649777" y="3763809"/>
            <a:ext cx="1535113" cy="1564328"/>
          </a:xfrm>
          <a:solidFill>
            <a:srgbClr val="0085BE"/>
          </a:solidFill>
        </p:spPr>
        <p:txBody>
          <a:bodyPr anchor="ctr" anchorCtr="1">
            <a:normAutofit/>
          </a:bodyPr>
          <a:lstStyle>
            <a:lvl1pPr algn="ctr">
              <a:defRPr lang="de-DE" sz="2000" b="1" i="0" kern="1200" dirty="0">
                <a:solidFill>
                  <a:schemeClr val="bg1"/>
                </a:solidFill>
                <a:latin typeface="Calibri" panose="020F0502020204030204" pitchFamily="34" charset="0"/>
                <a:ea typeface="Roboto Light" charset="0"/>
                <a:cs typeface="Calibri" panose="020F0502020204030204" pitchFamily="34" charset="0"/>
              </a:defRPr>
            </a:lvl1pPr>
          </a:lstStyle>
          <a:p>
            <a:pPr marL="0" lvl="0" indent="0" algn="ctr" defTabSz="914400" rtl="0" eaLnBrk="1" latinLnBrk="0" hangingPunct="1">
              <a:lnSpc>
                <a:spcPct val="110000"/>
              </a:lnSpc>
              <a:spcBef>
                <a:spcPts val="0"/>
              </a:spcBef>
              <a:buFontTx/>
              <a:buNone/>
            </a:pPr>
            <a:r>
              <a:rPr lang="de-DE" dirty="0"/>
              <a:t>Stichwort</a:t>
            </a:r>
          </a:p>
        </p:txBody>
      </p:sp>
    </p:spTree>
    <p:extLst>
      <p:ext uri="{BB962C8B-B14F-4D97-AF65-F5344CB8AC3E}">
        <p14:creationId xmlns:p14="http://schemas.microsoft.com/office/powerpoint/2010/main" val="2083359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27F1EC42-FE90-4BE0-A0BF-CDE551523396}" type="datetime1">
              <a:rPr lang="de-DE" smtClean="0"/>
              <a:t>16.10.20</a:t>
            </a:fld>
            <a:endParaRPr lang="de-DE" dirty="0"/>
          </a:p>
        </p:txBody>
      </p:sp>
      <p:sp>
        <p:nvSpPr>
          <p:cNvPr id="4" name="Fußzeilenplatzhalter 3"/>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5" name="Foliennummernplatzhalter 4"/>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pic>
        <p:nvPicPr>
          <p:cNvPr id="6"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8" name="Titel 13">
            <a:extLst>
              <a:ext uri="{FF2B5EF4-FFF2-40B4-BE49-F238E27FC236}">
                <a16:creationId xmlns:a16="http://schemas.microsoft.com/office/drawing/2014/main" id="{48EE1C85-DF09-415C-AC77-034356C32459}"/>
              </a:ext>
            </a:extLst>
          </p:cNvPr>
          <p:cNvSpPr txBox="1">
            <a:spLocks/>
          </p:cNvSpPr>
          <p:nvPr userDrawn="1"/>
        </p:nvSpPr>
        <p:spPr>
          <a:xfrm>
            <a:off x="307599" y="646092"/>
            <a:ext cx="10147177" cy="430981"/>
          </a:xfrm>
          <a:prstGeom prst="rect">
            <a:avLst/>
          </a:prstGeom>
          <a:ln>
            <a:noFill/>
          </a:ln>
        </p:spPr>
        <p:txBody>
          <a:bodyPr vert="horz" lIns="0" tIns="0" rIns="0" bIns="0" rtlCol="0" anchor="t">
            <a:noAutofit/>
          </a:bodyPr>
          <a:lstStyle>
            <a:lvl1pPr algn="l" defTabSz="914400" rtl="0" eaLnBrk="1" latinLnBrk="0" hangingPunct="1">
              <a:lnSpc>
                <a:spcPct val="110000"/>
              </a:lnSpc>
              <a:spcBef>
                <a:spcPct val="0"/>
              </a:spcBef>
              <a:buNone/>
              <a:defRPr sz="2800" b="1" i="0" kern="1200" baseline="0">
                <a:solidFill>
                  <a:schemeClr val="accent1"/>
                </a:solidFill>
                <a:latin typeface="Bitter" charset="0"/>
                <a:ea typeface="Bitter" charset="0"/>
                <a:cs typeface="Bitter" charset="0"/>
              </a:defRPr>
            </a:lvl1pPr>
          </a:lstStyle>
          <a:p>
            <a:endParaRPr lang="de-DE" dirty="0">
              <a:solidFill>
                <a:schemeClr val="accent5">
                  <a:lumMod val="60000"/>
                  <a:lumOff val="40000"/>
                </a:schemeClr>
              </a:solidFill>
            </a:endParaRPr>
          </a:p>
        </p:txBody>
      </p:sp>
      <p:sp>
        <p:nvSpPr>
          <p:cNvPr id="9" name="Titel 1">
            <a:extLst>
              <a:ext uri="{FF2B5EF4-FFF2-40B4-BE49-F238E27FC236}">
                <a16:creationId xmlns:a16="http://schemas.microsoft.com/office/drawing/2014/main" id="{8EE585FC-AC4A-4DA9-B563-663D08EB59BC}"/>
              </a:ext>
            </a:extLst>
          </p:cNvPr>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10" name="Untertitel 2">
            <a:extLst>
              <a:ext uri="{FF2B5EF4-FFF2-40B4-BE49-F238E27FC236}">
                <a16:creationId xmlns:a16="http://schemas.microsoft.com/office/drawing/2014/main" id="{82D5471F-A372-4CB1-A962-763FD11A4086}"/>
              </a:ext>
            </a:extLst>
          </p:cNvPr>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spTree>
    <p:extLst>
      <p:ext uri="{BB962C8B-B14F-4D97-AF65-F5344CB8AC3E}">
        <p14:creationId xmlns:p14="http://schemas.microsoft.com/office/powerpoint/2010/main" val="1330477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folie blau">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B1337F5E-4707-4166-A613-6B5756FD0A79}"/>
              </a:ext>
            </a:extLst>
          </p:cNvPr>
          <p:cNvGrpSpPr/>
          <p:nvPr userDrawn="1"/>
        </p:nvGrpSpPr>
        <p:grpSpPr>
          <a:xfrm>
            <a:off x="-1" y="-2382"/>
            <a:ext cx="12193810" cy="6860383"/>
            <a:chOff x="-1" y="-2382"/>
            <a:chExt cx="12193810" cy="6860383"/>
          </a:xfrm>
        </p:grpSpPr>
        <p:pic>
          <p:nvPicPr>
            <p:cNvPr id="14" name="Grafik 13">
              <a:extLst>
                <a:ext uri="{FF2B5EF4-FFF2-40B4-BE49-F238E27FC236}">
                  <a16:creationId xmlns:a16="http://schemas.microsoft.com/office/drawing/2014/main" id="{DE5D28F7-3FD3-4A61-9231-6D634F997ECB}"/>
                </a:ext>
              </a:extLst>
            </p:cNvPr>
            <p:cNvPicPr>
              <a:picLocks noChangeAspect="1"/>
            </p:cNvPicPr>
            <p:nvPr userDrawn="1"/>
          </p:nvPicPr>
          <p:blipFill>
            <a:blip r:embed="rId2"/>
            <a:stretch>
              <a:fillRect/>
            </a:stretch>
          </p:blipFill>
          <p:spPr>
            <a:xfrm>
              <a:off x="8626" y="-1491"/>
              <a:ext cx="12185183" cy="6859491"/>
            </a:xfrm>
            <a:prstGeom prst="rect">
              <a:avLst/>
            </a:prstGeom>
          </p:spPr>
        </p:pic>
        <p:pic>
          <p:nvPicPr>
            <p:cNvPr id="6" name="Grafik 5">
              <a:extLst>
                <a:ext uri="{FF2B5EF4-FFF2-40B4-BE49-F238E27FC236}">
                  <a16:creationId xmlns:a16="http://schemas.microsoft.com/office/drawing/2014/main" id="{031CBC8C-7F32-47C0-9FDE-4BC96FA851BD}"/>
                </a:ext>
              </a:extLst>
            </p:cNvPr>
            <p:cNvPicPr>
              <a:picLocks noChangeAspect="1"/>
            </p:cNvPicPr>
            <p:nvPr userDrawn="1"/>
          </p:nvPicPr>
          <p:blipFill rotWithShape="1">
            <a:blip r:embed="rId2"/>
            <a:srcRect l="378" t="485" r="98887" b="972"/>
            <a:stretch/>
          </p:blipFill>
          <p:spPr>
            <a:xfrm>
              <a:off x="-1" y="-2382"/>
              <a:ext cx="101493" cy="6860381"/>
            </a:xfrm>
            <a:prstGeom prst="rect">
              <a:avLst/>
            </a:prstGeom>
            <a:ln>
              <a:noFill/>
            </a:ln>
          </p:spPr>
        </p:pic>
        <p:pic>
          <p:nvPicPr>
            <p:cNvPr id="15" name="Grafik 14">
              <a:extLst>
                <a:ext uri="{FF2B5EF4-FFF2-40B4-BE49-F238E27FC236}">
                  <a16:creationId xmlns:a16="http://schemas.microsoft.com/office/drawing/2014/main" id="{8A3B913B-E00E-41E8-9C9D-A56C0C0E6D1B}"/>
                </a:ext>
              </a:extLst>
            </p:cNvPr>
            <p:cNvPicPr>
              <a:picLocks noChangeAspect="1"/>
            </p:cNvPicPr>
            <p:nvPr userDrawn="1"/>
          </p:nvPicPr>
          <p:blipFill rotWithShape="1">
            <a:blip r:embed="rId2"/>
            <a:srcRect l="378" t="485" r="98887" b="972"/>
            <a:stretch/>
          </p:blipFill>
          <p:spPr>
            <a:xfrm>
              <a:off x="12092315" y="-1491"/>
              <a:ext cx="101494" cy="6859492"/>
            </a:xfrm>
            <a:prstGeom prst="rect">
              <a:avLst/>
            </a:prstGeom>
            <a:ln>
              <a:noFill/>
            </a:ln>
          </p:spPr>
        </p:pic>
        <p:pic>
          <p:nvPicPr>
            <p:cNvPr id="17" name="Grafik 16">
              <a:extLst>
                <a:ext uri="{FF2B5EF4-FFF2-40B4-BE49-F238E27FC236}">
                  <a16:creationId xmlns:a16="http://schemas.microsoft.com/office/drawing/2014/main" id="{4D1AB8EF-09AE-4C79-8CB5-0EFA32C3EC5C}"/>
                </a:ext>
              </a:extLst>
            </p:cNvPr>
            <p:cNvPicPr>
              <a:picLocks noChangeAspect="1"/>
            </p:cNvPicPr>
            <p:nvPr userDrawn="1"/>
          </p:nvPicPr>
          <p:blipFill rotWithShape="1">
            <a:blip r:embed="rId2"/>
            <a:srcRect l="378" t="485" r="98887" b="972"/>
            <a:stretch/>
          </p:blipFill>
          <p:spPr>
            <a:xfrm rot="5400000">
              <a:off x="6074568" y="-6003130"/>
              <a:ext cx="116684" cy="12118181"/>
            </a:xfrm>
            <a:prstGeom prst="rect">
              <a:avLst/>
            </a:prstGeom>
            <a:ln>
              <a:noFill/>
            </a:ln>
          </p:spPr>
        </p:pic>
        <p:pic>
          <p:nvPicPr>
            <p:cNvPr id="19" name="Grafik 18">
              <a:extLst>
                <a:ext uri="{FF2B5EF4-FFF2-40B4-BE49-F238E27FC236}">
                  <a16:creationId xmlns:a16="http://schemas.microsoft.com/office/drawing/2014/main" id="{1B0C6A3B-4A6B-4542-90A6-A2A2CE01C0ED}"/>
                </a:ext>
              </a:extLst>
            </p:cNvPr>
            <p:cNvPicPr>
              <a:picLocks noChangeAspect="1"/>
            </p:cNvPicPr>
            <p:nvPr userDrawn="1"/>
          </p:nvPicPr>
          <p:blipFill rotWithShape="1">
            <a:blip r:embed="rId2"/>
            <a:srcRect l="378" t="485" r="98887" b="972"/>
            <a:stretch/>
          </p:blipFill>
          <p:spPr>
            <a:xfrm rot="5400000">
              <a:off x="6038561" y="702753"/>
              <a:ext cx="116685" cy="12193810"/>
            </a:xfrm>
            <a:prstGeom prst="rect">
              <a:avLst/>
            </a:prstGeom>
            <a:ln>
              <a:noFill/>
            </a:ln>
          </p:spPr>
        </p:pic>
      </p:grpSp>
      <p:sp>
        <p:nvSpPr>
          <p:cNvPr id="2" name="Titel 1"/>
          <p:cNvSpPr>
            <a:spLocks noGrp="1"/>
          </p:cNvSpPr>
          <p:nvPr>
            <p:ph type="ctrTitle" hasCustomPrompt="1"/>
          </p:nvPr>
        </p:nvSpPr>
        <p:spPr>
          <a:xfrm>
            <a:off x="283464" y="1150069"/>
            <a:ext cx="10384536" cy="2387600"/>
          </a:xfrm>
        </p:spPr>
        <p:txBody>
          <a:bodyPr anchor="b">
            <a:normAutofit/>
          </a:bodyPr>
          <a:lstStyle>
            <a:lvl1pPr algn="l">
              <a:defRPr sz="6000">
                <a:solidFill>
                  <a:schemeClr val="bg1"/>
                </a:solidFill>
                <a:latin typeface="Calibri" panose="020F0502020204030204" pitchFamily="34" charset="0"/>
                <a:cs typeface="Calibri" panose="020F0502020204030204" pitchFamily="34" charset="0"/>
              </a:defRPr>
            </a:lvl1pPr>
          </a:lstStyle>
          <a:p>
            <a:r>
              <a:rPr lang="de-DE" dirty="0"/>
              <a:t>Grußformel / Dank</a:t>
            </a:r>
          </a:p>
        </p:txBody>
      </p:sp>
      <p:sp>
        <p:nvSpPr>
          <p:cNvPr id="3" name="Untertitel 2"/>
          <p:cNvSpPr>
            <a:spLocks noGrp="1"/>
          </p:cNvSpPr>
          <p:nvPr>
            <p:ph type="subTitle" idx="1" hasCustomPrompt="1"/>
          </p:nvPr>
        </p:nvSpPr>
        <p:spPr>
          <a:xfrm>
            <a:off x="283464" y="3629744"/>
            <a:ext cx="10384536" cy="1542660"/>
          </a:xfrm>
        </p:spPr>
        <p:txBody>
          <a:bodyPr lIns="0" tIns="0" rIns="0" bIns="0">
            <a:normAutofit/>
          </a:bodyPr>
          <a:lstStyle>
            <a:lvl1pPr marL="0" indent="0" algn="l">
              <a:buNone/>
              <a:defRPr sz="3200" b="1" i="0">
                <a:solidFill>
                  <a:schemeClr val="bg1"/>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Bitte eintippen: „Ihr Ansprechpartner“</a:t>
            </a:r>
          </a:p>
        </p:txBody>
      </p:sp>
      <p:sp>
        <p:nvSpPr>
          <p:cNvPr id="5" name="Textplatzhalter 4">
            <a:extLst>
              <a:ext uri="{FF2B5EF4-FFF2-40B4-BE49-F238E27FC236}">
                <a16:creationId xmlns:a16="http://schemas.microsoft.com/office/drawing/2014/main" id="{21E9BBFF-FFCD-4864-9218-A76B16CB086B}"/>
              </a:ext>
            </a:extLst>
          </p:cNvPr>
          <p:cNvSpPr>
            <a:spLocks noGrp="1"/>
          </p:cNvSpPr>
          <p:nvPr>
            <p:ph type="body" sz="quarter" idx="10" hasCustomPrompt="1"/>
          </p:nvPr>
        </p:nvSpPr>
        <p:spPr>
          <a:xfrm>
            <a:off x="283464" y="5274787"/>
            <a:ext cx="10384536" cy="394209"/>
          </a:xfrm>
        </p:spPr>
        <p:txBody>
          <a:bodyPr>
            <a:normAutofit/>
          </a:bodyPr>
          <a:lstStyle>
            <a:lvl1pPr>
              <a:defRPr sz="2400">
                <a:solidFill>
                  <a:schemeClr val="bg1"/>
                </a:solidFill>
                <a:latin typeface="Calibri" panose="020F0502020204030204" pitchFamily="34" charset="0"/>
                <a:cs typeface="Calibri" panose="020F0502020204030204" pitchFamily="34" charset="0"/>
              </a:defRPr>
            </a:lvl1pPr>
            <a:lvl2pPr marL="136800" indent="0">
              <a:buNone/>
              <a:defRPr/>
            </a:lvl2pPr>
          </a:lstStyle>
          <a:p>
            <a:pPr lvl="0"/>
            <a:r>
              <a:rPr lang="de-DE" dirty="0"/>
              <a:t>Name</a:t>
            </a:r>
          </a:p>
        </p:txBody>
      </p:sp>
      <p:sp>
        <p:nvSpPr>
          <p:cNvPr id="16" name="Textplatzhalter 15">
            <a:extLst>
              <a:ext uri="{FF2B5EF4-FFF2-40B4-BE49-F238E27FC236}">
                <a16:creationId xmlns:a16="http://schemas.microsoft.com/office/drawing/2014/main" id="{DB13BE0B-AF98-4F3C-B191-A43FB8665289}"/>
              </a:ext>
            </a:extLst>
          </p:cNvPr>
          <p:cNvSpPr>
            <a:spLocks noGrp="1"/>
          </p:cNvSpPr>
          <p:nvPr>
            <p:ph type="body" sz="quarter" idx="11" hasCustomPrompt="1"/>
          </p:nvPr>
        </p:nvSpPr>
        <p:spPr>
          <a:xfrm>
            <a:off x="283464" y="5761789"/>
            <a:ext cx="10384536" cy="393723"/>
          </a:xfrm>
        </p:spPr>
        <p:txBody>
          <a:bodyPr>
            <a:normAutofit/>
          </a:bodyPr>
          <a:lstStyle>
            <a:lvl1pPr>
              <a:defRPr sz="2400">
                <a:solidFill>
                  <a:schemeClr val="bg1"/>
                </a:solidFill>
                <a:latin typeface="Calibri" panose="020F0502020204030204" pitchFamily="34" charset="0"/>
                <a:cs typeface="Calibri" panose="020F0502020204030204" pitchFamily="34" charset="0"/>
              </a:defRPr>
            </a:lvl1pPr>
          </a:lstStyle>
          <a:p>
            <a:pPr lvl="0"/>
            <a:r>
              <a:rPr lang="de-DE" dirty="0"/>
              <a:t>Telefonnummer</a:t>
            </a:r>
          </a:p>
        </p:txBody>
      </p:sp>
      <p:sp>
        <p:nvSpPr>
          <p:cNvPr id="18" name="Textplatzhalter 17">
            <a:extLst>
              <a:ext uri="{FF2B5EF4-FFF2-40B4-BE49-F238E27FC236}">
                <a16:creationId xmlns:a16="http://schemas.microsoft.com/office/drawing/2014/main" id="{237E8E31-D58F-4D52-9381-C1F8FE708D80}"/>
              </a:ext>
            </a:extLst>
          </p:cNvPr>
          <p:cNvSpPr>
            <a:spLocks noGrp="1"/>
          </p:cNvSpPr>
          <p:nvPr>
            <p:ph type="body" sz="quarter" idx="12" hasCustomPrompt="1"/>
          </p:nvPr>
        </p:nvSpPr>
        <p:spPr>
          <a:xfrm>
            <a:off x="283464" y="6257895"/>
            <a:ext cx="10384536" cy="394209"/>
          </a:xfrm>
        </p:spPr>
        <p:txBody>
          <a:bodyPr>
            <a:normAutofit/>
          </a:bodyPr>
          <a:lstStyle>
            <a:lvl1pPr>
              <a:defRPr sz="2400">
                <a:solidFill>
                  <a:schemeClr val="bg1"/>
                </a:solidFill>
                <a:latin typeface="Calibri" panose="020F0502020204030204" pitchFamily="34" charset="0"/>
                <a:cs typeface="Calibri" panose="020F0502020204030204" pitchFamily="34" charset="0"/>
              </a:defRPr>
            </a:lvl1pPr>
          </a:lstStyle>
          <a:p>
            <a:pPr lvl="0"/>
            <a:r>
              <a:rPr lang="de-DE" dirty="0"/>
              <a:t>E-Mail-Adresse</a:t>
            </a:r>
          </a:p>
        </p:txBody>
      </p:sp>
    </p:spTree>
    <p:extLst>
      <p:ext uri="{BB962C8B-B14F-4D97-AF65-F5344CB8AC3E}">
        <p14:creationId xmlns:p14="http://schemas.microsoft.com/office/powerpoint/2010/main" val="29962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83464" y="1150069"/>
            <a:ext cx="10384536" cy="2387600"/>
          </a:xfrm>
        </p:spPr>
        <p:txBody>
          <a:bodyPr anchor="b">
            <a:normAutofit/>
          </a:bodyPr>
          <a:lstStyle>
            <a:lvl1pPr algn="l">
              <a:defRPr sz="6000">
                <a:solidFill>
                  <a:schemeClr val="accent1"/>
                </a:solidFill>
                <a:latin typeface="Calibri" panose="020F0502020204030204" pitchFamily="34" charset="0"/>
                <a:cs typeface="Calibri" panose="020F0502020204030204" pitchFamily="34" charset="0"/>
              </a:defRPr>
            </a:lvl1pPr>
          </a:lstStyle>
          <a:p>
            <a:br>
              <a:rPr lang="de-DE" dirty="0"/>
            </a:br>
            <a:r>
              <a:rPr lang="de-DE" dirty="0"/>
              <a:t>Titel</a:t>
            </a:r>
          </a:p>
        </p:txBody>
      </p:sp>
      <p:pic>
        <p:nvPicPr>
          <p:cNvPr id="6" name="Bild 6">
            <a:extLst>
              <a:ext uri="{FF2B5EF4-FFF2-40B4-BE49-F238E27FC236}">
                <a16:creationId xmlns:a16="http://schemas.microsoft.com/office/drawing/2014/main" id="{501EB25F-8D53-47DF-9EAE-A49DFFCC3F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4" name="Rechteck 3">
            <a:extLst>
              <a:ext uri="{FF2B5EF4-FFF2-40B4-BE49-F238E27FC236}">
                <a16:creationId xmlns:a16="http://schemas.microsoft.com/office/drawing/2014/main" id="{8FF29F1B-C70D-4B61-80AC-E5CC5C25D1C5}"/>
              </a:ext>
            </a:extLst>
          </p:cNvPr>
          <p:cNvSpPr/>
          <p:nvPr userDrawn="1"/>
        </p:nvSpPr>
        <p:spPr>
          <a:xfrm>
            <a:off x="0" y="6254151"/>
            <a:ext cx="12192000" cy="60384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Untertitel 2">
            <a:extLst>
              <a:ext uri="{FF2B5EF4-FFF2-40B4-BE49-F238E27FC236}">
                <a16:creationId xmlns:a16="http://schemas.microsoft.com/office/drawing/2014/main" id="{226FB1C1-FD15-41D3-921C-B5E5401ED7E8}"/>
              </a:ext>
            </a:extLst>
          </p:cNvPr>
          <p:cNvSpPr>
            <a:spLocks noGrp="1"/>
          </p:cNvSpPr>
          <p:nvPr>
            <p:ph type="subTitle" idx="1" hasCustomPrompt="1"/>
          </p:nvPr>
        </p:nvSpPr>
        <p:spPr>
          <a:xfrm>
            <a:off x="283464" y="3629744"/>
            <a:ext cx="10384536" cy="1542660"/>
          </a:xfrm>
        </p:spPr>
        <p:txBody>
          <a:bodyPr lIns="0" tIns="0" rIns="0" bIns="0">
            <a:normAutofit/>
          </a:bodyPr>
          <a:lstStyle>
            <a:lvl1pPr marL="0" indent="0" algn="l">
              <a:buNone/>
              <a:defRPr sz="3200" b="1" i="0">
                <a:solidFill>
                  <a:schemeClr val="tx1">
                    <a:lumMod val="65000"/>
                    <a:lumOff val="35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p>
        </p:txBody>
      </p:sp>
      <p:sp>
        <p:nvSpPr>
          <p:cNvPr id="14" name="Textplatzhalter 4">
            <a:extLst>
              <a:ext uri="{FF2B5EF4-FFF2-40B4-BE49-F238E27FC236}">
                <a16:creationId xmlns:a16="http://schemas.microsoft.com/office/drawing/2014/main" id="{15FF097F-E95F-4779-9FC6-508E91229638}"/>
              </a:ext>
            </a:extLst>
          </p:cNvPr>
          <p:cNvSpPr>
            <a:spLocks noGrp="1"/>
          </p:cNvSpPr>
          <p:nvPr>
            <p:ph type="body" sz="quarter" idx="10" hasCustomPrompt="1"/>
          </p:nvPr>
        </p:nvSpPr>
        <p:spPr>
          <a:xfrm>
            <a:off x="283464" y="5274787"/>
            <a:ext cx="10384536" cy="394209"/>
          </a:xfrm>
        </p:spPr>
        <p:txBody>
          <a:bodyPr>
            <a:normAutofit/>
          </a:bodyPr>
          <a:lstStyle>
            <a:lvl1pPr>
              <a:defRPr sz="2400">
                <a:solidFill>
                  <a:schemeClr val="tx1">
                    <a:lumMod val="65000"/>
                    <a:lumOff val="35000"/>
                  </a:schemeClr>
                </a:solidFill>
                <a:latin typeface="Calibri" panose="020F0502020204030204" pitchFamily="34" charset="0"/>
                <a:cs typeface="Calibri" panose="020F0502020204030204" pitchFamily="34" charset="0"/>
              </a:defRPr>
            </a:lvl1pPr>
            <a:lvl2pPr marL="136800" indent="0">
              <a:buNone/>
              <a:defRPr/>
            </a:lvl2pPr>
          </a:lstStyle>
          <a:p>
            <a:pPr lvl="0"/>
            <a:r>
              <a:rPr lang="de-DE" dirty="0"/>
              <a:t>Veranstaltungstitel</a:t>
            </a:r>
          </a:p>
        </p:txBody>
      </p:sp>
      <p:sp>
        <p:nvSpPr>
          <p:cNvPr id="15" name="Textplatzhalter 15">
            <a:extLst>
              <a:ext uri="{FF2B5EF4-FFF2-40B4-BE49-F238E27FC236}">
                <a16:creationId xmlns:a16="http://schemas.microsoft.com/office/drawing/2014/main" id="{9018EDAE-40A8-4F6A-A998-AB92BD94822C}"/>
              </a:ext>
            </a:extLst>
          </p:cNvPr>
          <p:cNvSpPr>
            <a:spLocks noGrp="1"/>
          </p:cNvSpPr>
          <p:nvPr>
            <p:ph type="body" sz="quarter" idx="11" hasCustomPrompt="1"/>
          </p:nvPr>
        </p:nvSpPr>
        <p:spPr>
          <a:xfrm>
            <a:off x="283464" y="5761789"/>
            <a:ext cx="10384536" cy="393723"/>
          </a:xfrm>
        </p:spPr>
        <p:txBody>
          <a:bodyPr>
            <a:normAutofit/>
          </a:bodyPr>
          <a:lstStyle>
            <a:lvl1pP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de-DE" dirty="0"/>
              <a:t>Ort | Datum</a:t>
            </a:r>
          </a:p>
        </p:txBody>
      </p:sp>
      <p:sp>
        <p:nvSpPr>
          <p:cNvPr id="16" name="Textplatzhalter 17">
            <a:extLst>
              <a:ext uri="{FF2B5EF4-FFF2-40B4-BE49-F238E27FC236}">
                <a16:creationId xmlns:a16="http://schemas.microsoft.com/office/drawing/2014/main" id="{B400B135-0BC4-4C28-8619-A720BAFF884B}"/>
              </a:ext>
            </a:extLst>
          </p:cNvPr>
          <p:cNvSpPr>
            <a:spLocks noGrp="1"/>
          </p:cNvSpPr>
          <p:nvPr>
            <p:ph type="body" sz="quarter" idx="12" hasCustomPrompt="1"/>
          </p:nvPr>
        </p:nvSpPr>
        <p:spPr>
          <a:xfrm>
            <a:off x="283464" y="6257895"/>
            <a:ext cx="10384536" cy="394209"/>
          </a:xfrm>
        </p:spPr>
        <p:txBody>
          <a:bodyPr>
            <a:normAutofit/>
          </a:bodyPr>
          <a:lstStyle>
            <a:lvl1pP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de-DE" dirty="0"/>
              <a:t>Referent</a:t>
            </a:r>
          </a:p>
        </p:txBody>
      </p:sp>
    </p:spTree>
    <p:extLst>
      <p:ext uri="{BB962C8B-B14F-4D97-AF65-F5344CB8AC3E}">
        <p14:creationId xmlns:p14="http://schemas.microsoft.com/office/powerpoint/2010/main" val="2993562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weiß">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83464" y="1150069"/>
            <a:ext cx="10384536" cy="2387600"/>
          </a:xfrm>
        </p:spPr>
        <p:txBody>
          <a:bodyPr anchor="b">
            <a:normAutofit/>
          </a:bodyPr>
          <a:lstStyle>
            <a:lvl1pPr algn="l">
              <a:defRPr sz="6000">
                <a:solidFill>
                  <a:schemeClr val="accent1"/>
                </a:solidFill>
                <a:latin typeface="Calibri" panose="020F0502020204030204" pitchFamily="34" charset="0"/>
                <a:cs typeface="Calibri" panose="020F0502020204030204" pitchFamily="34" charset="0"/>
              </a:defRPr>
            </a:lvl1pPr>
          </a:lstStyle>
          <a:p>
            <a:r>
              <a:rPr lang="de-DE" dirty="0"/>
              <a:t>Grußformel / Dank</a:t>
            </a:r>
          </a:p>
        </p:txBody>
      </p:sp>
      <p:pic>
        <p:nvPicPr>
          <p:cNvPr id="6" name="Bild 6">
            <a:extLst>
              <a:ext uri="{FF2B5EF4-FFF2-40B4-BE49-F238E27FC236}">
                <a16:creationId xmlns:a16="http://schemas.microsoft.com/office/drawing/2014/main" id="{501EB25F-8D53-47DF-9EAE-A49DFFCC3F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4" name="Rechteck 3">
            <a:extLst>
              <a:ext uri="{FF2B5EF4-FFF2-40B4-BE49-F238E27FC236}">
                <a16:creationId xmlns:a16="http://schemas.microsoft.com/office/drawing/2014/main" id="{8FF29F1B-C70D-4B61-80AC-E5CC5C25D1C5}"/>
              </a:ext>
            </a:extLst>
          </p:cNvPr>
          <p:cNvSpPr/>
          <p:nvPr userDrawn="1"/>
        </p:nvSpPr>
        <p:spPr>
          <a:xfrm>
            <a:off x="0" y="6254151"/>
            <a:ext cx="12192000" cy="60384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Untertitel 2">
            <a:extLst>
              <a:ext uri="{FF2B5EF4-FFF2-40B4-BE49-F238E27FC236}">
                <a16:creationId xmlns:a16="http://schemas.microsoft.com/office/drawing/2014/main" id="{226FB1C1-FD15-41D3-921C-B5E5401ED7E8}"/>
              </a:ext>
            </a:extLst>
          </p:cNvPr>
          <p:cNvSpPr>
            <a:spLocks noGrp="1"/>
          </p:cNvSpPr>
          <p:nvPr>
            <p:ph type="subTitle" idx="1" hasCustomPrompt="1"/>
          </p:nvPr>
        </p:nvSpPr>
        <p:spPr>
          <a:xfrm>
            <a:off x="283464" y="3629744"/>
            <a:ext cx="10384536" cy="1542660"/>
          </a:xfrm>
        </p:spPr>
        <p:txBody>
          <a:bodyPr lIns="0" tIns="0" rIns="0" bIns="0">
            <a:normAutofit/>
          </a:bodyPr>
          <a:lstStyle>
            <a:lvl1pPr marL="0" indent="0" algn="l">
              <a:buNone/>
              <a:defRPr sz="3200" b="1" i="0">
                <a:solidFill>
                  <a:schemeClr val="tx1">
                    <a:lumMod val="65000"/>
                    <a:lumOff val="35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Bitte eintippen: „Ihr Ansprechpartner“</a:t>
            </a:r>
          </a:p>
        </p:txBody>
      </p:sp>
      <p:sp>
        <p:nvSpPr>
          <p:cNvPr id="14" name="Textplatzhalter 4">
            <a:extLst>
              <a:ext uri="{FF2B5EF4-FFF2-40B4-BE49-F238E27FC236}">
                <a16:creationId xmlns:a16="http://schemas.microsoft.com/office/drawing/2014/main" id="{15FF097F-E95F-4779-9FC6-508E91229638}"/>
              </a:ext>
            </a:extLst>
          </p:cNvPr>
          <p:cNvSpPr>
            <a:spLocks noGrp="1"/>
          </p:cNvSpPr>
          <p:nvPr>
            <p:ph type="body" sz="quarter" idx="10" hasCustomPrompt="1"/>
          </p:nvPr>
        </p:nvSpPr>
        <p:spPr>
          <a:xfrm>
            <a:off x="283464" y="5274787"/>
            <a:ext cx="10384536" cy="394209"/>
          </a:xfrm>
        </p:spPr>
        <p:txBody>
          <a:bodyPr>
            <a:normAutofit/>
          </a:bodyPr>
          <a:lstStyle>
            <a:lvl1pPr>
              <a:defRPr sz="2400">
                <a:solidFill>
                  <a:schemeClr val="tx1">
                    <a:lumMod val="65000"/>
                    <a:lumOff val="35000"/>
                  </a:schemeClr>
                </a:solidFill>
                <a:latin typeface="Calibri" panose="020F0502020204030204" pitchFamily="34" charset="0"/>
                <a:cs typeface="Calibri" panose="020F0502020204030204" pitchFamily="34" charset="0"/>
              </a:defRPr>
            </a:lvl1pPr>
            <a:lvl2pPr marL="136800" indent="0">
              <a:buNone/>
              <a:defRPr/>
            </a:lvl2pPr>
          </a:lstStyle>
          <a:p>
            <a:pPr lvl="0"/>
            <a:r>
              <a:rPr lang="de-DE" dirty="0"/>
              <a:t>Name</a:t>
            </a:r>
          </a:p>
        </p:txBody>
      </p:sp>
      <p:sp>
        <p:nvSpPr>
          <p:cNvPr id="15" name="Textplatzhalter 15">
            <a:extLst>
              <a:ext uri="{FF2B5EF4-FFF2-40B4-BE49-F238E27FC236}">
                <a16:creationId xmlns:a16="http://schemas.microsoft.com/office/drawing/2014/main" id="{9018EDAE-40A8-4F6A-A998-AB92BD94822C}"/>
              </a:ext>
            </a:extLst>
          </p:cNvPr>
          <p:cNvSpPr>
            <a:spLocks noGrp="1"/>
          </p:cNvSpPr>
          <p:nvPr>
            <p:ph type="body" sz="quarter" idx="11" hasCustomPrompt="1"/>
          </p:nvPr>
        </p:nvSpPr>
        <p:spPr>
          <a:xfrm>
            <a:off x="283464" y="5761789"/>
            <a:ext cx="10384536" cy="393723"/>
          </a:xfrm>
        </p:spPr>
        <p:txBody>
          <a:bodyPr>
            <a:normAutofit/>
          </a:bodyPr>
          <a:lstStyle>
            <a:lvl1pP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de-DE" dirty="0"/>
              <a:t>Telefonnummer</a:t>
            </a:r>
          </a:p>
        </p:txBody>
      </p:sp>
      <p:sp>
        <p:nvSpPr>
          <p:cNvPr id="16" name="Textplatzhalter 17">
            <a:extLst>
              <a:ext uri="{FF2B5EF4-FFF2-40B4-BE49-F238E27FC236}">
                <a16:creationId xmlns:a16="http://schemas.microsoft.com/office/drawing/2014/main" id="{B400B135-0BC4-4C28-8619-A720BAFF884B}"/>
              </a:ext>
            </a:extLst>
          </p:cNvPr>
          <p:cNvSpPr>
            <a:spLocks noGrp="1"/>
          </p:cNvSpPr>
          <p:nvPr>
            <p:ph type="body" sz="quarter" idx="12" hasCustomPrompt="1"/>
          </p:nvPr>
        </p:nvSpPr>
        <p:spPr>
          <a:xfrm>
            <a:off x="283464" y="6257895"/>
            <a:ext cx="10384536" cy="394209"/>
          </a:xfrm>
        </p:spPr>
        <p:txBody>
          <a:bodyPr>
            <a:normAutofit/>
          </a:bodyPr>
          <a:lstStyle>
            <a:lvl1pPr>
              <a:defRPr sz="2400">
                <a:solidFill>
                  <a:schemeClr val="tx1">
                    <a:lumMod val="65000"/>
                    <a:lumOff val="35000"/>
                  </a:schemeClr>
                </a:solidFill>
                <a:latin typeface="Calibri" panose="020F0502020204030204" pitchFamily="34" charset="0"/>
                <a:cs typeface="Calibri" panose="020F0502020204030204" pitchFamily="34" charset="0"/>
              </a:defRPr>
            </a:lvl1pPr>
          </a:lstStyle>
          <a:p>
            <a:pPr lvl="0"/>
            <a:r>
              <a:rPr lang="de-DE" dirty="0"/>
              <a:t>E-Mail-Adresse</a:t>
            </a:r>
          </a:p>
        </p:txBody>
      </p:sp>
    </p:spTree>
    <p:extLst>
      <p:ext uri="{BB962C8B-B14F-4D97-AF65-F5344CB8AC3E}">
        <p14:creationId xmlns:p14="http://schemas.microsoft.com/office/powerpoint/2010/main" val="285615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renn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0004" y="1709738"/>
            <a:ext cx="11057446" cy="2852737"/>
          </a:xfrm>
        </p:spPr>
        <p:txBody>
          <a:bodyPr anchor="b">
            <a:normAutofit/>
          </a:bodyPr>
          <a:lstStyle>
            <a:lvl1pPr>
              <a:defRPr sz="6000">
                <a:latin typeface="Calibri" panose="020F0502020204030204" pitchFamily="34" charset="0"/>
                <a:cs typeface="Calibri" panose="020F0502020204030204" pitchFamily="34" charset="0"/>
              </a:defRPr>
            </a:lvl1pPr>
          </a:lstStyle>
          <a:p>
            <a:r>
              <a:rPr lang="de-DE" dirty="0"/>
              <a:t>Kapiteltitel</a:t>
            </a:r>
          </a:p>
        </p:txBody>
      </p:sp>
      <p:sp>
        <p:nvSpPr>
          <p:cNvPr id="3" name="Textplatzhalter 2"/>
          <p:cNvSpPr>
            <a:spLocks noGrp="1"/>
          </p:cNvSpPr>
          <p:nvPr>
            <p:ph type="body" idx="1" hasCustomPrompt="1"/>
          </p:nvPr>
        </p:nvSpPr>
        <p:spPr>
          <a:xfrm>
            <a:off x="290004" y="4681728"/>
            <a:ext cx="11057446" cy="1106424"/>
          </a:xfrm>
        </p:spPr>
        <p:txBody>
          <a:bodyPr>
            <a:normAutofit/>
          </a:bodyPr>
          <a:lstStyle>
            <a:lvl1pPr marL="0" indent="0">
              <a:buNone/>
              <a:defRPr sz="3200">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
        <p:nvSpPr>
          <p:cNvPr id="4" name="Datumsplatzhalt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C27D5227-C4CF-4EEE-B309-EB4DD7BB9EA5}" type="datetime1">
              <a:rPr lang="de-DE" smtClean="0"/>
              <a:t>16.10.20</a:t>
            </a:fld>
            <a:endParaRPr lang="de-DE" dirty="0"/>
          </a:p>
        </p:txBody>
      </p:sp>
      <p:sp>
        <p:nvSpPr>
          <p:cNvPr id="5" name="Fußzeilenplatzhalt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6" name="Foliennummernplatzhalt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Tree>
    <p:extLst>
      <p:ext uri="{BB962C8B-B14F-4D97-AF65-F5344CB8AC3E}">
        <p14:creationId xmlns:p14="http://schemas.microsoft.com/office/powerpoint/2010/main" val="17590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llgemei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0005" y="336434"/>
            <a:ext cx="10386622" cy="784945"/>
          </a:xfrm>
        </p:spPr>
        <p:txBody>
          <a:bodyPr anchor="b">
            <a:noAutofit/>
          </a:bodyPr>
          <a:lstStyle>
            <a:lvl1pPr>
              <a:defRPr sz="4800">
                <a:latin typeface="Calibri" panose="020F0502020204030204" pitchFamily="34" charset="0"/>
                <a:cs typeface="Calibri" panose="020F0502020204030204" pitchFamily="34" charset="0"/>
              </a:defRPr>
            </a:lvl1pPr>
          </a:lstStyle>
          <a:p>
            <a:r>
              <a:rPr lang="de-DE" dirty="0"/>
              <a:t>Titel der Agenda</a:t>
            </a:r>
          </a:p>
        </p:txBody>
      </p:sp>
      <p:sp>
        <p:nvSpPr>
          <p:cNvPr id="3" name="Textplatzhalter 2"/>
          <p:cNvSpPr>
            <a:spLocks noGrp="1"/>
          </p:cNvSpPr>
          <p:nvPr>
            <p:ph type="body" idx="1" hasCustomPrompt="1"/>
          </p:nvPr>
        </p:nvSpPr>
        <p:spPr>
          <a:xfrm>
            <a:off x="290004" y="1550504"/>
            <a:ext cx="11057446" cy="4237648"/>
          </a:xfrm>
        </p:spPr>
        <p:txBody>
          <a:bodyPr>
            <a:normAutofit/>
          </a:bodyPr>
          <a:lstStyle>
            <a:lvl1pPr marL="0" indent="0">
              <a:buNone/>
              <a:defRPr sz="3200">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Inhalte</a:t>
            </a:r>
          </a:p>
        </p:txBody>
      </p:sp>
      <p:sp>
        <p:nvSpPr>
          <p:cNvPr id="4" name="Datumsplatzhalter 3"/>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C27D5227-C4CF-4EEE-B309-EB4DD7BB9EA5}" type="datetime1">
              <a:rPr lang="de-DE" smtClean="0"/>
              <a:t>16.10.20</a:t>
            </a:fld>
            <a:endParaRPr lang="de-DE" dirty="0"/>
          </a:p>
        </p:txBody>
      </p:sp>
      <p:sp>
        <p:nvSpPr>
          <p:cNvPr id="5" name="Fußzeilenplatzhalt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6" name="Foliennummernplatzhalt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pic>
        <p:nvPicPr>
          <p:cNvPr id="7" name="Bild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Tree>
    <p:extLst>
      <p:ext uri="{BB962C8B-B14F-4D97-AF65-F5344CB8AC3E}">
        <p14:creationId xmlns:p14="http://schemas.microsoft.com/office/powerpoint/2010/main" val="44003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latin typeface="Calibri" panose="020F0502020204030204" pitchFamily="34" charset="0"/>
                <a:cs typeface="Calibri" panose="020F0502020204030204" pitchFamily="34" charset="0"/>
              </a:defRPr>
            </a:lvl1pPr>
          </a:lstStyle>
          <a:p>
            <a:r>
              <a:rPr lang="de-DE" dirty="0"/>
              <a:t>Headline</a:t>
            </a:r>
          </a:p>
        </p:txBody>
      </p:sp>
      <p:sp>
        <p:nvSpPr>
          <p:cNvPr id="3" name="Untertitel 2"/>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10" name="Bild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4" y="365124"/>
            <a:ext cx="1041974" cy="784945"/>
          </a:xfrm>
          <a:prstGeom prst="rect">
            <a:avLst/>
          </a:prstGeom>
        </p:spPr>
      </p:pic>
      <p:pic>
        <p:nvPicPr>
          <p:cNvPr id="6" name="Bild 6">
            <a:extLst>
              <a:ext uri="{FF2B5EF4-FFF2-40B4-BE49-F238E27FC236}">
                <a16:creationId xmlns:a16="http://schemas.microsoft.com/office/drawing/2014/main" id="{B5F60659-C47C-431F-8988-B03E3A22B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7" name="Datumsplatzhalter 10">
            <a:extLst>
              <a:ext uri="{FF2B5EF4-FFF2-40B4-BE49-F238E27FC236}">
                <a16:creationId xmlns:a16="http://schemas.microsoft.com/office/drawing/2014/main" id="{65C7731A-304A-4BBC-ABE1-0C48B7DDB7EB}"/>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A2DB0191-8871-4F76-9CDC-5D01E571CF24}" type="datetime1">
              <a:rPr lang="de-DE" smtClean="0"/>
              <a:t>16.10.20</a:t>
            </a:fld>
            <a:endParaRPr lang="de-DE" dirty="0"/>
          </a:p>
        </p:txBody>
      </p:sp>
      <p:sp>
        <p:nvSpPr>
          <p:cNvPr id="8" name="Fußzeilenplatzhalter 11">
            <a:extLst>
              <a:ext uri="{FF2B5EF4-FFF2-40B4-BE49-F238E27FC236}">
                <a16:creationId xmlns:a16="http://schemas.microsoft.com/office/drawing/2014/main" id="{52116D35-9DEE-42FF-952A-7C3AEAF01B42}"/>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1" name="Foliennummernplatzhalter 12">
            <a:extLst>
              <a:ext uri="{FF2B5EF4-FFF2-40B4-BE49-F238E27FC236}">
                <a16:creationId xmlns:a16="http://schemas.microsoft.com/office/drawing/2014/main" id="{76EF111C-D82C-4FE0-A8EF-76E17A1C8949}"/>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
        <p:nvSpPr>
          <p:cNvPr id="50" name="Bildplatzhalter 49">
            <a:extLst>
              <a:ext uri="{FF2B5EF4-FFF2-40B4-BE49-F238E27FC236}">
                <a16:creationId xmlns:a16="http://schemas.microsoft.com/office/drawing/2014/main" id="{59A4CDB6-8F09-4254-AD43-D1A92C12BBD9}"/>
              </a:ext>
            </a:extLst>
          </p:cNvPr>
          <p:cNvSpPr>
            <a:spLocks noGrp="1"/>
          </p:cNvSpPr>
          <p:nvPr>
            <p:ph type="pic" sz="quarter" idx="23"/>
          </p:nvPr>
        </p:nvSpPr>
        <p:spPr>
          <a:xfrm>
            <a:off x="4228017" y="1779588"/>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1" name="Bildplatzhalter 49">
            <a:extLst>
              <a:ext uri="{FF2B5EF4-FFF2-40B4-BE49-F238E27FC236}">
                <a16:creationId xmlns:a16="http://schemas.microsoft.com/office/drawing/2014/main" id="{BD3ED33C-B930-4D82-84C5-703338F99459}"/>
              </a:ext>
            </a:extLst>
          </p:cNvPr>
          <p:cNvSpPr>
            <a:spLocks noGrp="1"/>
          </p:cNvSpPr>
          <p:nvPr>
            <p:ph type="pic" sz="quarter" idx="24"/>
          </p:nvPr>
        </p:nvSpPr>
        <p:spPr>
          <a:xfrm>
            <a:off x="292963" y="1779475"/>
            <a:ext cx="3735966" cy="1914525"/>
          </a:xfrm>
        </p:spPr>
        <p:txBody>
          <a:bodyPr anchor="ctr" anchorCtr="1"/>
          <a:lstStyle>
            <a:lvl1pPr>
              <a:defRPr>
                <a:latin typeface="Calibri Light" panose="020F0302020204030204" pitchFamily="34" charset="0"/>
                <a:cs typeface="Calibri Light" panose="020F0302020204030204" pitchFamily="34" charset="0"/>
              </a:defRPr>
            </a:lvl1pPr>
          </a:lstStyle>
          <a:p>
            <a:endParaRPr lang="de-DE" dirty="0"/>
          </a:p>
        </p:txBody>
      </p:sp>
      <p:sp>
        <p:nvSpPr>
          <p:cNvPr id="52" name="Bildplatzhalter 49">
            <a:extLst>
              <a:ext uri="{FF2B5EF4-FFF2-40B4-BE49-F238E27FC236}">
                <a16:creationId xmlns:a16="http://schemas.microsoft.com/office/drawing/2014/main" id="{82577D4A-339D-432B-A067-107EDD7FFF5E}"/>
              </a:ext>
            </a:extLst>
          </p:cNvPr>
          <p:cNvSpPr>
            <a:spLocks noGrp="1"/>
          </p:cNvSpPr>
          <p:nvPr>
            <p:ph type="pic" sz="quarter" idx="25"/>
          </p:nvPr>
        </p:nvSpPr>
        <p:spPr>
          <a:xfrm>
            <a:off x="2230831" y="3888959"/>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3" name="Bildplatzhalter 49">
            <a:extLst>
              <a:ext uri="{FF2B5EF4-FFF2-40B4-BE49-F238E27FC236}">
                <a16:creationId xmlns:a16="http://schemas.microsoft.com/office/drawing/2014/main" id="{792226B3-59DA-45BE-9252-A7EE6D38AAA6}"/>
              </a:ext>
            </a:extLst>
          </p:cNvPr>
          <p:cNvSpPr>
            <a:spLocks noGrp="1"/>
          </p:cNvSpPr>
          <p:nvPr>
            <p:ph type="pic" sz="quarter" idx="26"/>
          </p:nvPr>
        </p:nvSpPr>
        <p:spPr>
          <a:xfrm>
            <a:off x="6225205" y="3888959"/>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5" name="Bildplatzhalter 49">
            <a:extLst>
              <a:ext uri="{FF2B5EF4-FFF2-40B4-BE49-F238E27FC236}">
                <a16:creationId xmlns:a16="http://schemas.microsoft.com/office/drawing/2014/main" id="{E07BFC29-C69B-4B8B-B137-A8B4C84AF451}"/>
              </a:ext>
            </a:extLst>
          </p:cNvPr>
          <p:cNvSpPr>
            <a:spLocks noGrp="1"/>
          </p:cNvSpPr>
          <p:nvPr>
            <p:ph type="pic" sz="quarter" idx="27"/>
          </p:nvPr>
        </p:nvSpPr>
        <p:spPr>
          <a:xfrm>
            <a:off x="8163071" y="1779474"/>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7" name="Textplatzhalter 56">
            <a:extLst>
              <a:ext uri="{FF2B5EF4-FFF2-40B4-BE49-F238E27FC236}">
                <a16:creationId xmlns:a16="http://schemas.microsoft.com/office/drawing/2014/main" id="{36CA2C17-A7FC-4925-ADB8-2EC45AC07737}"/>
              </a:ext>
            </a:extLst>
          </p:cNvPr>
          <p:cNvSpPr>
            <a:spLocks noGrp="1"/>
          </p:cNvSpPr>
          <p:nvPr>
            <p:ph type="body" sz="quarter" idx="28" hasCustomPrompt="1"/>
          </p:nvPr>
        </p:nvSpPr>
        <p:spPr>
          <a:xfrm>
            <a:off x="294481" y="3271044"/>
            <a:ext cx="3736975" cy="425450"/>
          </a:xfrm>
          <a:solidFill>
            <a:schemeClr val="bg1">
              <a:alpha val="50000"/>
            </a:schemeClr>
          </a:solidFill>
        </p:spPr>
        <p:txBody>
          <a:bodyPr anchor="ctr" anchorCtr="1">
            <a:normAutofit/>
          </a:bodyPr>
          <a:lstStyle>
            <a:lvl1pPr>
              <a:defRPr sz="2400">
                <a:solidFill>
                  <a:srgbClr val="0085BE"/>
                </a:solidFill>
                <a:latin typeface="Calibri" panose="020F0502020204030204" pitchFamily="34" charset="0"/>
                <a:cs typeface="Calibri" panose="020F0502020204030204" pitchFamily="34" charset="0"/>
              </a:defRPr>
            </a:lvl1pPr>
          </a:lstStyle>
          <a:p>
            <a:pPr lvl="0"/>
            <a:r>
              <a:rPr lang="de-DE" dirty="0"/>
              <a:t>Bildtitel</a:t>
            </a:r>
          </a:p>
        </p:txBody>
      </p:sp>
      <p:sp>
        <p:nvSpPr>
          <p:cNvPr id="58" name="Textplatzhalter 56">
            <a:extLst>
              <a:ext uri="{FF2B5EF4-FFF2-40B4-BE49-F238E27FC236}">
                <a16:creationId xmlns:a16="http://schemas.microsoft.com/office/drawing/2014/main" id="{7E64FC6E-534A-438C-A715-1C8390C1B900}"/>
              </a:ext>
            </a:extLst>
          </p:cNvPr>
          <p:cNvSpPr>
            <a:spLocks noGrp="1"/>
          </p:cNvSpPr>
          <p:nvPr>
            <p:ph type="body" sz="quarter" idx="29" hasCustomPrompt="1"/>
          </p:nvPr>
        </p:nvSpPr>
        <p:spPr>
          <a:xfrm>
            <a:off x="4229389" y="3270930"/>
            <a:ext cx="3736975"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59" name="Textplatzhalter 56">
            <a:extLst>
              <a:ext uri="{FF2B5EF4-FFF2-40B4-BE49-F238E27FC236}">
                <a16:creationId xmlns:a16="http://schemas.microsoft.com/office/drawing/2014/main" id="{5DFEAF11-D9FD-4D7F-AF20-1B2B1A655854}"/>
              </a:ext>
            </a:extLst>
          </p:cNvPr>
          <p:cNvSpPr>
            <a:spLocks noGrp="1"/>
          </p:cNvSpPr>
          <p:nvPr>
            <p:ph type="body" sz="quarter" idx="30" hasCustomPrompt="1"/>
          </p:nvPr>
        </p:nvSpPr>
        <p:spPr>
          <a:xfrm>
            <a:off x="8165452" y="3270982"/>
            <a:ext cx="3734448"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60" name="Textplatzhalter 56">
            <a:extLst>
              <a:ext uri="{FF2B5EF4-FFF2-40B4-BE49-F238E27FC236}">
                <a16:creationId xmlns:a16="http://schemas.microsoft.com/office/drawing/2014/main" id="{8B47F99A-6988-49AF-BFC8-B68D585E9AB9}"/>
              </a:ext>
            </a:extLst>
          </p:cNvPr>
          <p:cNvSpPr>
            <a:spLocks noGrp="1"/>
          </p:cNvSpPr>
          <p:nvPr>
            <p:ph type="body" sz="quarter" idx="31" hasCustomPrompt="1"/>
          </p:nvPr>
        </p:nvSpPr>
        <p:spPr>
          <a:xfrm>
            <a:off x="2232202" y="5380415"/>
            <a:ext cx="3736975"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61" name="Textplatzhalter 56">
            <a:extLst>
              <a:ext uri="{FF2B5EF4-FFF2-40B4-BE49-F238E27FC236}">
                <a16:creationId xmlns:a16="http://schemas.microsoft.com/office/drawing/2014/main" id="{FB5CF997-8BBE-4E81-9E48-D968AB2F2E11}"/>
              </a:ext>
            </a:extLst>
          </p:cNvPr>
          <p:cNvSpPr>
            <a:spLocks noGrp="1"/>
          </p:cNvSpPr>
          <p:nvPr>
            <p:ph type="body" sz="quarter" idx="32" hasCustomPrompt="1"/>
          </p:nvPr>
        </p:nvSpPr>
        <p:spPr>
          <a:xfrm>
            <a:off x="6226575" y="5380415"/>
            <a:ext cx="3736975"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Tree>
    <p:extLst>
      <p:ext uri="{BB962C8B-B14F-4D97-AF65-F5344CB8AC3E}">
        <p14:creationId xmlns:p14="http://schemas.microsoft.com/office/powerpoint/2010/main" val="362616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3" name="Untertitel 2"/>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10" name="Bild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4" y="365124"/>
            <a:ext cx="1041974" cy="784945"/>
          </a:xfrm>
          <a:prstGeom prst="rect">
            <a:avLst/>
          </a:prstGeom>
        </p:spPr>
      </p:pic>
      <p:pic>
        <p:nvPicPr>
          <p:cNvPr id="6" name="Bild 6">
            <a:extLst>
              <a:ext uri="{FF2B5EF4-FFF2-40B4-BE49-F238E27FC236}">
                <a16:creationId xmlns:a16="http://schemas.microsoft.com/office/drawing/2014/main" id="{B5F60659-C47C-431F-8988-B03E3A22B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7" name="Datumsplatzhalter 10">
            <a:extLst>
              <a:ext uri="{FF2B5EF4-FFF2-40B4-BE49-F238E27FC236}">
                <a16:creationId xmlns:a16="http://schemas.microsoft.com/office/drawing/2014/main" id="{65C7731A-304A-4BBC-ABE1-0C48B7DDB7EB}"/>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EBBB1275-31BC-4C34-A96C-5778B865197D}" type="datetime1">
              <a:rPr lang="de-DE" smtClean="0"/>
              <a:t>16.10.20</a:t>
            </a:fld>
            <a:endParaRPr lang="de-DE" dirty="0"/>
          </a:p>
        </p:txBody>
      </p:sp>
      <p:sp>
        <p:nvSpPr>
          <p:cNvPr id="8" name="Fußzeilenplatzhalter 11">
            <a:extLst>
              <a:ext uri="{FF2B5EF4-FFF2-40B4-BE49-F238E27FC236}">
                <a16:creationId xmlns:a16="http://schemas.microsoft.com/office/drawing/2014/main" id="{52116D35-9DEE-42FF-952A-7C3AEAF01B42}"/>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1" name="Foliennummernplatzhalter 12">
            <a:extLst>
              <a:ext uri="{FF2B5EF4-FFF2-40B4-BE49-F238E27FC236}">
                <a16:creationId xmlns:a16="http://schemas.microsoft.com/office/drawing/2014/main" id="{76EF111C-D82C-4FE0-A8EF-76E17A1C8949}"/>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
        <p:nvSpPr>
          <p:cNvPr id="50" name="Bildplatzhalter 49">
            <a:extLst>
              <a:ext uri="{FF2B5EF4-FFF2-40B4-BE49-F238E27FC236}">
                <a16:creationId xmlns:a16="http://schemas.microsoft.com/office/drawing/2014/main" id="{59A4CDB6-8F09-4254-AD43-D1A92C12BBD9}"/>
              </a:ext>
            </a:extLst>
          </p:cNvPr>
          <p:cNvSpPr>
            <a:spLocks noGrp="1"/>
          </p:cNvSpPr>
          <p:nvPr>
            <p:ph type="pic" sz="quarter" idx="23"/>
          </p:nvPr>
        </p:nvSpPr>
        <p:spPr>
          <a:xfrm>
            <a:off x="2226071" y="1779588"/>
            <a:ext cx="3740726" cy="1914525"/>
          </a:xfrm>
        </p:spPr>
        <p:txBody>
          <a:bodyPr anchor="ctr" anchorCtr="1"/>
          <a:lstStyle>
            <a:lvl1pPr>
              <a:defRPr>
                <a:latin typeface="Calibri Light" panose="020F0302020204030204" pitchFamily="34" charset="0"/>
                <a:cs typeface="Calibri Light" panose="020F0302020204030204" pitchFamily="34" charset="0"/>
              </a:defRPr>
            </a:lvl1pPr>
          </a:lstStyle>
          <a:p>
            <a:endParaRPr lang="de-DE" dirty="0"/>
          </a:p>
        </p:txBody>
      </p:sp>
      <p:sp>
        <p:nvSpPr>
          <p:cNvPr id="52" name="Bildplatzhalter 49">
            <a:extLst>
              <a:ext uri="{FF2B5EF4-FFF2-40B4-BE49-F238E27FC236}">
                <a16:creationId xmlns:a16="http://schemas.microsoft.com/office/drawing/2014/main" id="{82577D4A-339D-432B-A067-107EDD7FFF5E}"/>
              </a:ext>
            </a:extLst>
          </p:cNvPr>
          <p:cNvSpPr>
            <a:spLocks noGrp="1"/>
          </p:cNvSpPr>
          <p:nvPr>
            <p:ph type="pic" sz="quarter" idx="25"/>
          </p:nvPr>
        </p:nvSpPr>
        <p:spPr>
          <a:xfrm>
            <a:off x="2230831" y="3888959"/>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3" name="Bildplatzhalter 49">
            <a:extLst>
              <a:ext uri="{FF2B5EF4-FFF2-40B4-BE49-F238E27FC236}">
                <a16:creationId xmlns:a16="http://schemas.microsoft.com/office/drawing/2014/main" id="{792226B3-59DA-45BE-9252-A7EE6D38AAA6}"/>
              </a:ext>
            </a:extLst>
          </p:cNvPr>
          <p:cNvSpPr>
            <a:spLocks noGrp="1"/>
          </p:cNvSpPr>
          <p:nvPr>
            <p:ph type="pic" sz="quarter" idx="26"/>
          </p:nvPr>
        </p:nvSpPr>
        <p:spPr>
          <a:xfrm>
            <a:off x="6225205" y="3888959"/>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5" name="Bildplatzhalter 49">
            <a:extLst>
              <a:ext uri="{FF2B5EF4-FFF2-40B4-BE49-F238E27FC236}">
                <a16:creationId xmlns:a16="http://schemas.microsoft.com/office/drawing/2014/main" id="{E07BFC29-C69B-4B8B-B137-A8B4C84AF451}"/>
              </a:ext>
            </a:extLst>
          </p:cNvPr>
          <p:cNvSpPr>
            <a:spLocks noGrp="1"/>
          </p:cNvSpPr>
          <p:nvPr>
            <p:ph type="pic" sz="quarter" idx="27"/>
          </p:nvPr>
        </p:nvSpPr>
        <p:spPr>
          <a:xfrm>
            <a:off x="6222824" y="1779474"/>
            <a:ext cx="374072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8" name="Textplatzhalter 56">
            <a:extLst>
              <a:ext uri="{FF2B5EF4-FFF2-40B4-BE49-F238E27FC236}">
                <a16:creationId xmlns:a16="http://schemas.microsoft.com/office/drawing/2014/main" id="{7E64FC6E-534A-438C-A715-1C8390C1B900}"/>
              </a:ext>
            </a:extLst>
          </p:cNvPr>
          <p:cNvSpPr>
            <a:spLocks noGrp="1"/>
          </p:cNvSpPr>
          <p:nvPr>
            <p:ph type="body" sz="quarter" idx="29" hasCustomPrompt="1"/>
          </p:nvPr>
        </p:nvSpPr>
        <p:spPr>
          <a:xfrm>
            <a:off x="2226071" y="3270930"/>
            <a:ext cx="3740727"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59" name="Textplatzhalter 56">
            <a:extLst>
              <a:ext uri="{FF2B5EF4-FFF2-40B4-BE49-F238E27FC236}">
                <a16:creationId xmlns:a16="http://schemas.microsoft.com/office/drawing/2014/main" id="{5DFEAF11-D9FD-4D7F-AF20-1B2B1A655854}"/>
              </a:ext>
            </a:extLst>
          </p:cNvPr>
          <p:cNvSpPr>
            <a:spLocks noGrp="1"/>
          </p:cNvSpPr>
          <p:nvPr>
            <p:ph type="body" sz="quarter" idx="30" hasCustomPrompt="1"/>
          </p:nvPr>
        </p:nvSpPr>
        <p:spPr>
          <a:xfrm>
            <a:off x="6222824" y="3270982"/>
            <a:ext cx="3743105"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60" name="Textplatzhalter 56">
            <a:extLst>
              <a:ext uri="{FF2B5EF4-FFF2-40B4-BE49-F238E27FC236}">
                <a16:creationId xmlns:a16="http://schemas.microsoft.com/office/drawing/2014/main" id="{8B47F99A-6988-49AF-BFC8-B68D585E9AB9}"/>
              </a:ext>
            </a:extLst>
          </p:cNvPr>
          <p:cNvSpPr>
            <a:spLocks noGrp="1"/>
          </p:cNvSpPr>
          <p:nvPr>
            <p:ph type="body" sz="quarter" idx="31" hasCustomPrompt="1"/>
          </p:nvPr>
        </p:nvSpPr>
        <p:spPr>
          <a:xfrm>
            <a:off x="2230831" y="5380415"/>
            <a:ext cx="3735968"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61" name="Textplatzhalter 56">
            <a:extLst>
              <a:ext uri="{FF2B5EF4-FFF2-40B4-BE49-F238E27FC236}">
                <a16:creationId xmlns:a16="http://schemas.microsoft.com/office/drawing/2014/main" id="{FB5CF997-8BBE-4E81-9E48-D968AB2F2E11}"/>
              </a:ext>
            </a:extLst>
          </p:cNvPr>
          <p:cNvSpPr>
            <a:spLocks noGrp="1"/>
          </p:cNvSpPr>
          <p:nvPr>
            <p:ph type="body" sz="quarter" idx="32" hasCustomPrompt="1"/>
          </p:nvPr>
        </p:nvSpPr>
        <p:spPr>
          <a:xfrm>
            <a:off x="6225205" y="5380415"/>
            <a:ext cx="3740724"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Tree>
    <p:extLst>
      <p:ext uri="{BB962C8B-B14F-4D97-AF65-F5344CB8AC3E}">
        <p14:creationId xmlns:p14="http://schemas.microsoft.com/office/powerpoint/2010/main" val="366940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latin typeface="Calibri" panose="020F0502020204030204" pitchFamily="34" charset="0"/>
                <a:cs typeface="Calibri" panose="020F0502020204030204" pitchFamily="34" charset="0"/>
              </a:defRPr>
            </a:lvl1pPr>
          </a:lstStyle>
          <a:p>
            <a:r>
              <a:rPr lang="de-DE" dirty="0"/>
              <a:t>Headline</a:t>
            </a:r>
          </a:p>
        </p:txBody>
      </p:sp>
      <p:sp>
        <p:nvSpPr>
          <p:cNvPr id="3" name="Untertitel 2"/>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10" name="Bild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4" y="365124"/>
            <a:ext cx="1041974" cy="784945"/>
          </a:xfrm>
          <a:prstGeom prst="rect">
            <a:avLst/>
          </a:prstGeom>
        </p:spPr>
      </p:pic>
      <p:pic>
        <p:nvPicPr>
          <p:cNvPr id="6" name="Bild 6">
            <a:extLst>
              <a:ext uri="{FF2B5EF4-FFF2-40B4-BE49-F238E27FC236}">
                <a16:creationId xmlns:a16="http://schemas.microsoft.com/office/drawing/2014/main" id="{B5F60659-C47C-431F-8988-B03E3A22B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7" name="Datumsplatzhalter 10">
            <a:extLst>
              <a:ext uri="{FF2B5EF4-FFF2-40B4-BE49-F238E27FC236}">
                <a16:creationId xmlns:a16="http://schemas.microsoft.com/office/drawing/2014/main" id="{65C7731A-304A-4BBC-ABE1-0C48B7DDB7EB}"/>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A7A4EADE-D05C-4DD7-9F38-246883E3CC7E}" type="datetime1">
              <a:rPr lang="de-DE" smtClean="0"/>
              <a:t>16.10.20</a:t>
            </a:fld>
            <a:endParaRPr lang="de-DE" dirty="0"/>
          </a:p>
        </p:txBody>
      </p:sp>
      <p:sp>
        <p:nvSpPr>
          <p:cNvPr id="8" name="Fußzeilenplatzhalter 11">
            <a:extLst>
              <a:ext uri="{FF2B5EF4-FFF2-40B4-BE49-F238E27FC236}">
                <a16:creationId xmlns:a16="http://schemas.microsoft.com/office/drawing/2014/main" id="{52116D35-9DEE-42FF-952A-7C3AEAF01B42}"/>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1" name="Foliennummernplatzhalter 12">
            <a:extLst>
              <a:ext uri="{FF2B5EF4-FFF2-40B4-BE49-F238E27FC236}">
                <a16:creationId xmlns:a16="http://schemas.microsoft.com/office/drawing/2014/main" id="{76EF111C-D82C-4FE0-A8EF-76E17A1C8949}"/>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
        <p:nvSpPr>
          <p:cNvPr id="50" name="Bildplatzhalter 49">
            <a:extLst>
              <a:ext uri="{FF2B5EF4-FFF2-40B4-BE49-F238E27FC236}">
                <a16:creationId xmlns:a16="http://schemas.microsoft.com/office/drawing/2014/main" id="{59A4CDB6-8F09-4254-AD43-D1A92C12BBD9}"/>
              </a:ext>
            </a:extLst>
          </p:cNvPr>
          <p:cNvSpPr>
            <a:spLocks noGrp="1"/>
          </p:cNvSpPr>
          <p:nvPr>
            <p:ph type="pic" sz="quarter" idx="23"/>
          </p:nvPr>
        </p:nvSpPr>
        <p:spPr>
          <a:xfrm>
            <a:off x="4221235" y="2677400"/>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1" name="Bildplatzhalter 49">
            <a:extLst>
              <a:ext uri="{FF2B5EF4-FFF2-40B4-BE49-F238E27FC236}">
                <a16:creationId xmlns:a16="http://schemas.microsoft.com/office/drawing/2014/main" id="{BD3ED33C-B930-4D82-84C5-703338F99459}"/>
              </a:ext>
            </a:extLst>
          </p:cNvPr>
          <p:cNvSpPr>
            <a:spLocks noGrp="1"/>
          </p:cNvSpPr>
          <p:nvPr>
            <p:ph type="pic" sz="quarter" idx="24"/>
          </p:nvPr>
        </p:nvSpPr>
        <p:spPr>
          <a:xfrm>
            <a:off x="286181" y="2677287"/>
            <a:ext cx="3735966" cy="1914525"/>
          </a:xfrm>
        </p:spPr>
        <p:txBody>
          <a:bodyPr anchor="ctr" anchorCtr="1"/>
          <a:lstStyle>
            <a:lvl1pPr>
              <a:defRPr>
                <a:latin typeface="Calibri Light" panose="020F0302020204030204" pitchFamily="34" charset="0"/>
                <a:cs typeface="Calibri Light" panose="020F0302020204030204" pitchFamily="34" charset="0"/>
              </a:defRPr>
            </a:lvl1pPr>
          </a:lstStyle>
          <a:p>
            <a:endParaRPr lang="de-DE" dirty="0"/>
          </a:p>
        </p:txBody>
      </p:sp>
      <p:sp>
        <p:nvSpPr>
          <p:cNvPr id="55" name="Bildplatzhalter 49">
            <a:extLst>
              <a:ext uri="{FF2B5EF4-FFF2-40B4-BE49-F238E27FC236}">
                <a16:creationId xmlns:a16="http://schemas.microsoft.com/office/drawing/2014/main" id="{E07BFC29-C69B-4B8B-B137-A8B4C84AF451}"/>
              </a:ext>
            </a:extLst>
          </p:cNvPr>
          <p:cNvSpPr>
            <a:spLocks noGrp="1"/>
          </p:cNvSpPr>
          <p:nvPr>
            <p:ph type="pic" sz="quarter" idx="27"/>
          </p:nvPr>
        </p:nvSpPr>
        <p:spPr>
          <a:xfrm>
            <a:off x="8156289" y="2677286"/>
            <a:ext cx="3735966" cy="1914525"/>
          </a:xfrm>
        </p:spPr>
        <p:txBody>
          <a:bodyPr anchor="ctr" anchorCtr="1">
            <a:normAutofit/>
          </a:bodyPr>
          <a:lstStyle>
            <a:lvl1pPr>
              <a:defRPr lang="de-DE" sz="2800" b="1" i="0" kern="1200" dirty="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stStyle>
          <a:p>
            <a:endParaRPr lang="de-DE" dirty="0"/>
          </a:p>
        </p:txBody>
      </p:sp>
      <p:sp>
        <p:nvSpPr>
          <p:cNvPr id="57" name="Textplatzhalter 56">
            <a:extLst>
              <a:ext uri="{FF2B5EF4-FFF2-40B4-BE49-F238E27FC236}">
                <a16:creationId xmlns:a16="http://schemas.microsoft.com/office/drawing/2014/main" id="{36CA2C17-A7FC-4925-ADB8-2EC45AC07737}"/>
              </a:ext>
            </a:extLst>
          </p:cNvPr>
          <p:cNvSpPr>
            <a:spLocks noGrp="1"/>
          </p:cNvSpPr>
          <p:nvPr>
            <p:ph type="body" sz="quarter" idx="28" hasCustomPrompt="1"/>
          </p:nvPr>
        </p:nvSpPr>
        <p:spPr>
          <a:xfrm>
            <a:off x="287699" y="4168856"/>
            <a:ext cx="3736975" cy="425450"/>
          </a:xfrm>
          <a:solidFill>
            <a:schemeClr val="bg1">
              <a:alpha val="50000"/>
            </a:schemeClr>
          </a:solidFill>
        </p:spPr>
        <p:txBody>
          <a:bodyPr anchor="ctr" anchorCtr="1">
            <a:normAutofit/>
          </a:bodyPr>
          <a:lstStyle>
            <a:lvl1pPr>
              <a:defRPr sz="2400">
                <a:solidFill>
                  <a:srgbClr val="0085BE"/>
                </a:solidFill>
                <a:latin typeface="Calibri" panose="020F0502020204030204" pitchFamily="34" charset="0"/>
                <a:cs typeface="Calibri" panose="020F0502020204030204" pitchFamily="34" charset="0"/>
              </a:defRPr>
            </a:lvl1pPr>
          </a:lstStyle>
          <a:p>
            <a:pPr lvl="0"/>
            <a:r>
              <a:rPr lang="de-DE" dirty="0"/>
              <a:t>Bildtitel</a:t>
            </a:r>
          </a:p>
        </p:txBody>
      </p:sp>
      <p:sp>
        <p:nvSpPr>
          <p:cNvPr id="58" name="Textplatzhalter 56">
            <a:extLst>
              <a:ext uri="{FF2B5EF4-FFF2-40B4-BE49-F238E27FC236}">
                <a16:creationId xmlns:a16="http://schemas.microsoft.com/office/drawing/2014/main" id="{7E64FC6E-534A-438C-A715-1C8390C1B900}"/>
              </a:ext>
            </a:extLst>
          </p:cNvPr>
          <p:cNvSpPr>
            <a:spLocks noGrp="1"/>
          </p:cNvSpPr>
          <p:nvPr>
            <p:ph type="body" sz="quarter" idx="29" hasCustomPrompt="1"/>
          </p:nvPr>
        </p:nvSpPr>
        <p:spPr>
          <a:xfrm>
            <a:off x="4222607" y="4168742"/>
            <a:ext cx="3736975"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59" name="Textplatzhalter 56">
            <a:extLst>
              <a:ext uri="{FF2B5EF4-FFF2-40B4-BE49-F238E27FC236}">
                <a16:creationId xmlns:a16="http://schemas.microsoft.com/office/drawing/2014/main" id="{5DFEAF11-D9FD-4D7F-AF20-1B2B1A655854}"/>
              </a:ext>
            </a:extLst>
          </p:cNvPr>
          <p:cNvSpPr>
            <a:spLocks noGrp="1"/>
          </p:cNvSpPr>
          <p:nvPr>
            <p:ph type="body" sz="quarter" idx="30" hasCustomPrompt="1"/>
          </p:nvPr>
        </p:nvSpPr>
        <p:spPr>
          <a:xfrm>
            <a:off x="8158670" y="4168794"/>
            <a:ext cx="3734448"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Tree>
    <p:extLst>
      <p:ext uri="{BB962C8B-B14F-4D97-AF65-F5344CB8AC3E}">
        <p14:creationId xmlns:p14="http://schemas.microsoft.com/office/powerpoint/2010/main" val="93233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3" name="Untertitel 2"/>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10" name="Bild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4" y="365124"/>
            <a:ext cx="1041974" cy="784945"/>
          </a:xfrm>
          <a:prstGeom prst="rect">
            <a:avLst/>
          </a:prstGeom>
        </p:spPr>
      </p:pic>
      <p:pic>
        <p:nvPicPr>
          <p:cNvPr id="6" name="Bild 6">
            <a:extLst>
              <a:ext uri="{FF2B5EF4-FFF2-40B4-BE49-F238E27FC236}">
                <a16:creationId xmlns:a16="http://schemas.microsoft.com/office/drawing/2014/main" id="{B5F60659-C47C-431F-8988-B03E3A22B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7" name="Datumsplatzhalter 10">
            <a:extLst>
              <a:ext uri="{FF2B5EF4-FFF2-40B4-BE49-F238E27FC236}">
                <a16:creationId xmlns:a16="http://schemas.microsoft.com/office/drawing/2014/main" id="{65C7731A-304A-4BBC-ABE1-0C48B7DDB7EB}"/>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3EE27821-6B40-4763-8878-392A363C845D}" type="datetime1">
              <a:rPr lang="de-DE" smtClean="0"/>
              <a:t>16.10.20</a:t>
            </a:fld>
            <a:endParaRPr lang="de-DE" dirty="0"/>
          </a:p>
        </p:txBody>
      </p:sp>
      <p:sp>
        <p:nvSpPr>
          <p:cNvPr id="8" name="Fußzeilenplatzhalter 11">
            <a:extLst>
              <a:ext uri="{FF2B5EF4-FFF2-40B4-BE49-F238E27FC236}">
                <a16:creationId xmlns:a16="http://schemas.microsoft.com/office/drawing/2014/main" id="{52116D35-9DEE-42FF-952A-7C3AEAF01B42}"/>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1" name="Foliennummernplatzhalter 12">
            <a:extLst>
              <a:ext uri="{FF2B5EF4-FFF2-40B4-BE49-F238E27FC236}">
                <a16:creationId xmlns:a16="http://schemas.microsoft.com/office/drawing/2014/main" id="{76EF111C-D82C-4FE0-A8EF-76E17A1C8949}"/>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
        <p:nvSpPr>
          <p:cNvPr id="52" name="Bildplatzhalter 49">
            <a:extLst>
              <a:ext uri="{FF2B5EF4-FFF2-40B4-BE49-F238E27FC236}">
                <a16:creationId xmlns:a16="http://schemas.microsoft.com/office/drawing/2014/main" id="{82577D4A-339D-432B-A067-107EDD7FFF5E}"/>
              </a:ext>
            </a:extLst>
          </p:cNvPr>
          <p:cNvSpPr>
            <a:spLocks noGrp="1"/>
          </p:cNvSpPr>
          <p:nvPr>
            <p:ph type="pic" sz="quarter" idx="25"/>
          </p:nvPr>
        </p:nvSpPr>
        <p:spPr>
          <a:xfrm>
            <a:off x="2233210" y="2896896"/>
            <a:ext cx="3735966" cy="1914525"/>
          </a:xfrm>
        </p:spPr>
        <p:txBody>
          <a:bodyPr anchor="ctr" anchorCtr="1"/>
          <a:lstStyle/>
          <a:p>
            <a:endParaRPr lang="de-DE" dirty="0"/>
          </a:p>
        </p:txBody>
      </p:sp>
      <p:sp>
        <p:nvSpPr>
          <p:cNvPr id="53" name="Bildplatzhalter 49">
            <a:extLst>
              <a:ext uri="{FF2B5EF4-FFF2-40B4-BE49-F238E27FC236}">
                <a16:creationId xmlns:a16="http://schemas.microsoft.com/office/drawing/2014/main" id="{792226B3-59DA-45BE-9252-A7EE6D38AAA6}"/>
              </a:ext>
            </a:extLst>
          </p:cNvPr>
          <p:cNvSpPr>
            <a:spLocks noGrp="1"/>
          </p:cNvSpPr>
          <p:nvPr>
            <p:ph type="pic" sz="quarter" idx="26"/>
          </p:nvPr>
        </p:nvSpPr>
        <p:spPr>
          <a:xfrm>
            <a:off x="6227584" y="2896896"/>
            <a:ext cx="3735966" cy="1914525"/>
          </a:xfrm>
        </p:spPr>
        <p:txBody>
          <a:bodyPr anchor="ctr" anchorCtr="1"/>
          <a:lstStyle/>
          <a:p>
            <a:endParaRPr lang="de-DE" dirty="0"/>
          </a:p>
        </p:txBody>
      </p:sp>
      <p:sp>
        <p:nvSpPr>
          <p:cNvPr id="60" name="Textplatzhalter 56">
            <a:extLst>
              <a:ext uri="{FF2B5EF4-FFF2-40B4-BE49-F238E27FC236}">
                <a16:creationId xmlns:a16="http://schemas.microsoft.com/office/drawing/2014/main" id="{8B47F99A-6988-49AF-BFC8-B68D585E9AB9}"/>
              </a:ext>
            </a:extLst>
          </p:cNvPr>
          <p:cNvSpPr>
            <a:spLocks noGrp="1"/>
          </p:cNvSpPr>
          <p:nvPr>
            <p:ph type="body" sz="quarter" idx="31" hasCustomPrompt="1"/>
          </p:nvPr>
        </p:nvSpPr>
        <p:spPr>
          <a:xfrm>
            <a:off x="2234581" y="4388352"/>
            <a:ext cx="3736975"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
        <p:nvSpPr>
          <p:cNvPr id="61" name="Textplatzhalter 56">
            <a:extLst>
              <a:ext uri="{FF2B5EF4-FFF2-40B4-BE49-F238E27FC236}">
                <a16:creationId xmlns:a16="http://schemas.microsoft.com/office/drawing/2014/main" id="{FB5CF997-8BBE-4E81-9E48-D968AB2F2E11}"/>
              </a:ext>
            </a:extLst>
          </p:cNvPr>
          <p:cNvSpPr>
            <a:spLocks noGrp="1"/>
          </p:cNvSpPr>
          <p:nvPr>
            <p:ph type="body" sz="quarter" idx="32" hasCustomPrompt="1"/>
          </p:nvPr>
        </p:nvSpPr>
        <p:spPr>
          <a:xfrm>
            <a:off x="6228954" y="4388352"/>
            <a:ext cx="3736975" cy="425450"/>
          </a:xfrm>
          <a:solidFill>
            <a:schemeClr val="bg1">
              <a:alpha val="50000"/>
            </a:schemeClr>
          </a:solidFill>
        </p:spPr>
        <p:txBody>
          <a:bodyPr anchor="ctr" anchorCtr="1">
            <a:noAutofit/>
          </a:bodyPr>
          <a:lstStyle>
            <a:lvl1pPr>
              <a:defRPr lang="de-DE" sz="2400" b="1" i="0" kern="1200" dirty="0">
                <a:solidFill>
                  <a:srgbClr val="0085BE"/>
                </a:solidFill>
                <a:latin typeface="Calibri" panose="020F0502020204030204" pitchFamily="34" charset="0"/>
                <a:ea typeface="Roboto Light" charset="0"/>
                <a:cs typeface="Calibri" panose="020F0502020204030204" pitchFamily="34" charset="0"/>
              </a:defRPr>
            </a:lvl1pPr>
          </a:lstStyle>
          <a:p>
            <a:pPr marL="0" lvl="0" indent="0" algn="l" defTabSz="914400" rtl="0" eaLnBrk="1" latinLnBrk="0" hangingPunct="1">
              <a:lnSpc>
                <a:spcPct val="110000"/>
              </a:lnSpc>
              <a:spcBef>
                <a:spcPts val="1200"/>
              </a:spcBef>
              <a:buFontTx/>
              <a:buNone/>
            </a:pPr>
            <a:r>
              <a:rPr lang="de-DE" dirty="0"/>
              <a:t>Bildtitel</a:t>
            </a:r>
          </a:p>
        </p:txBody>
      </p:sp>
    </p:spTree>
    <p:extLst>
      <p:ext uri="{BB962C8B-B14F-4D97-AF65-F5344CB8AC3E}">
        <p14:creationId xmlns:p14="http://schemas.microsoft.com/office/powerpoint/2010/main" val="361434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Spaltig">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23B2F81C-2A36-43A1-BFF6-C808C5AF9EC7}"/>
              </a:ext>
            </a:extLst>
          </p:cNvPr>
          <p:cNvSpPr>
            <a:spLocks noGrp="1"/>
          </p:cNvSpPr>
          <p:nvPr>
            <p:ph sz="quarter" idx="13"/>
          </p:nvPr>
        </p:nvSpPr>
        <p:spPr>
          <a:xfrm>
            <a:off x="290004" y="1550504"/>
            <a:ext cx="11603114" cy="4272325"/>
          </a:xfrm>
        </p:spPr>
        <p:txBody>
          <a:bodyPr/>
          <a:lstStyle>
            <a:lvl1pPr marL="0" indent="0">
              <a:lnSpc>
                <a:spcPct val="100000"/>
              </a:lnSpc>
              <a:spcBef>
                <a:spcPts val="0"/>
              </a:spcBef>
              <a:buSzPct val="120000"/>
              <a:buFont typeface="Arial" panose="020B0604020202020204" pitchFamily="34" charset="0"/>
              <a:buNone/>
              <a:defRPr sz="2000" b="1">
                <a:latin typeface="Calibri Light" panose="020F0302020204030204" pitchFamily="34" charset="0"/>
                <a:cs typeface="Calibri Light" panose="020F0302020204030204" pitchFamily="34" charset="0"/>
              </a:defRPr>
            </a:lvl1pPr>
            <a:lvl2pPr>
              <a:lnSpc>
                <a:spcPct val="100000"/>
              </a:lnSpc>
              <a:buSzPct val="100000"/>
              <a:defRPr sz="2000"/>
            </a:lvl2pPr>
            <a:lvl3pPr>
              <a:lnSpc>
                <a:spcPct val="100000"/>
              </a:lnSpc>
              <a:defRPr sz="2000"/>
            </a:lvl3pPr>
            <a:lvl4pPr>
              <a:lnSpc>
                <a:spcPct val="100000"/>
              </a:lnSpc>
              <a:defRPr sz="1800"/>
            </a:lvl4pPr>
            <a:lvl5pPr>
              <a:lnSpc>
                <a:spcPct val="100000"/>
              </a:lnSpc>
              <a:defRPr sz="1800"/>
            </a:lvl5pPr>
            <a:lvl6pPr>
              <a:defRPr sz="1800"/>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ctrTitle" hasCustomPrompt="1"/>
          </p:nvPr>
        </p:nvSpPr>
        <p:spPr>
          <a:xfrm>
            <a:off x="292090" y="336434"/>
            <a:ext cx="10384536" cy="492550"/>
          </a:xfrm>
        </p:spPr>
        <p:txBody>
          <a:bodyPr anchor="b">
            <a:normAutofit/>
          </a:bodyPr>
          <a:lstStyle>
            <a:lvl1pPr algn="l">
              <a:defRPr sz="2800">
                <a:solidFill>
                  <a:schemeClr val="accent1"/>
                </a:solidFill>
              </a:defRPr>
            </a:lvl1pPr>
          </a:lstStyle>
          <a:p>
            <a:r>
              <a:rPr lang="de-DE" dirty="0"/>
              <a:t>Headline</a:t>
            </a:r>
          </a:p>
        </p:txBody>
      </p:sp>
      <p:sp>
        <p:nvSpPr>
          <p:cNvPr id="3" name="Untertitel 2"/>
          <p:cNvSpPr>
            <a:spLocks noGrp="1"/>
          </p:cNvSpPr>
          <p:nvPr>
            <p:ph type="subTitle" idx="1" hasCustomPrompt="1"/>
          </p:nvPr>
        </p:nvSpPr>
        <p:spPr>
          <a:xfrm>
            <a:off x="292090" y="843425"/>
            <a:ext cx="10384536" cy="424665"/>
          </a:xfrm>
        </p:spPr>
        <p:txBody>
          <a:bodyPr lIns="0" tIns="0" rIns="0" bIns="0">
            <a:normAutofit/>
          </a:bodyPr>
          <a:lstStyle>
            <a:lvl1pPr marL="0" indent="0" algn="l">
              <a:buNone/>
              <a:defRPr sz="2400" b="1" i="0">
                <a:solidFill>
                  <a:schemeClr val="accent5">
                    <a:lumMod val="60000"/>
                    <a:lumOff val="40000"/>
                  </a:schemeClr>
                </a:solidFill>
                <a:latin typeface="Calibri" panose="020F0502020204030204" pitchFamily="34" charset="0"/>
                <a:ea typeface="Roboto Light"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endParaRPr lang="de-DE" dirty="0"/>
          </a:p>
        </p:txBody>
      </p:sp>
      <p:pic>
        <p:nvPicPr>
          <p:cNvPr id="10" name="Bild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1144" y="365124"/>
            <a:ext cx="1041974" cy="784945"/>
          </a:xfrm>
          <a:prstGeom prst="rect">
            <a:avLst/>
          </a:prstGeom>
        </p:spPr>
      </p:pic>
      <p:pic>
        <p:nvPicPr>
          <p:cNvPr id="6" name="Bild 6">
            <a:extLst>
              <a:ext uri="{FF2B5EF4-FFF2-40B4-BE49-F238E27FC236}">
                <a16:creationId xmlns:a16="http://schemas.microsoft.com/office/drawing/2014/main" id="{B5F60659-C47C-431F-8988-B03E3A22B7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51148" y="365124"/>
            <a:ext cx="1041970" cy="784945"/>
          </a:xfrm>
          <a:prstGeom prst="rect">
            <a:avLst/>
          </a:prstGeom>
        </p:spPr>
      </p:pic>
      <p:sp>
        <p:nvSpPr>
          <p:cNvPr id="7" name="Datumsplatzhalter 10">
            <a:extLst>
              <a:ext uri="{FF2B5EF4-FFF2-40B4-BE49-F238E27FC236}">
                <a16:creationId xmlns:a16="http://schemas.microsoft.com/office/drawing/2014/main" id="{65C7731A-304A-4BBC-ABE1-0C48B7DDB7EB}"/>
              </a:ext>
            </a:extLst>
          </p:cNvPr>
          <p:cNvSpPr>
            <a:spLocks noGrp="1"/>
          </p:cNvSpPr>
          <p:nvPr>
            <p:ph type="dt" sz="half" idx="10"/>
          </p:nvPr>
        </p:nvSpPr>
        <p:spPr>
          <a:xfrm>
            <a:off x="292963" y="6442610"/>
            <a:ext cx="946624" cy="365125"/>
          </a:xfrm>
        </p:spPr>
        <p:txBody>
          <a:bodyPr/>
          <a:lstStyle>
            <a:lvl1pPr>
              <a:defRPr>
                <a:latin typeface="Calibri" panose="020F0502020204030204" pitchFamily="34" charset="0"/>
                <a:cs typeface="Calibri" panose="020F0502020204030204" pitchFamily="34" charset="0"/>
              </a:defRPr>
            </a:lvl1pPr>
          </a:lstStyle>
          <a:p>
            <a:fld id="{BC54C2C6-E2DD-407E-AB21-C074A9EEF3DD}" type="datetime1">
              <a:rPr lang="de-DE" smtClean="0"/>
              <a:t>16.10.20</a:t>
            </a:fld>
            <a:endParaRPr lang="de-DE" dirty="0"/>
          </a:p>
        </p:txBody>
      </p:sp>
      <p:sp>
        <p:nvSpPr>
          <p:cNvPr id="8" name="Fußzeilenplatzhalter 11">
            <a:extLst>
              <a:ext uri="{FF2B5EF4-FFF2-40B4-BE49-F238E27FC236}">
                <a16:creationId xmlns:a16="http://schemas.microsoft.com/office/drawing/2014/main" id="{52116D35-9DEE-42FF-952A-7C3AEAF01B42}"/>
              </a:ext>
            </a:extLst>
          </p:cNvPr>
          <p:cNvSpPr>
            <a:spLocks noGrp="1"/>
          </p:cNvSpPr>
          <p:nvPr>
            <p:ph type="ftr" sz="quarter" idx="11"/>
          </p:nvPr>
        </p:nvSpPr>
        <p:spPr>
          <a:xfrm>
            <a:off x="1837040" y="6442608"/>
            <a:ext cx="8914499" cy="365125"/>
          </a:xfrm>
        </p:spPr>
        <p:txBody>
          <a:bodyPr/>
          <a:lstStyle>
            <a:lvl1pPr>
              <a:defRPr>
                <a:latin typeface="Calibri" panose="020F0502020204030204" pitchFamily="34" charset="0"/>
                <a:cs typeface="Calibri" panose="020F0502020204030204" pitchFamily="34" charset="0"/>
              </a:defRPr>
            </a:lvl1pPr>
          </a:lstStyle>
          <a:p>
            <a:r>
              <a:rPr lang="de-DE"/>
              <a:t>Metropolregion Rhein-Neckar</a:t>
            </a:r>
            <a:endParaRPr lang="de-DE" dirty="0"/>
          </a:p>
        </p:txBody>
      </p:sp>
      <p:sp>
        <p:nvSpPr>
          <p:cNvPr id="11" name="Foliennummernplatzhalter 12">
            <a:extLst>
              <a:ext uri="{FF2B5EF4-FFF2-40B4-BE49-F238E27FC236}">
                <a16:creationId xmlns:a16="http://schemas.microsoft.com/office/drawing/2014/main" id="{76EF111C-D82C-4FE0-A8EF-76E17A1C8949}"/>
              </a:ext>
            </a:extLst>
          </p:cNvPr>
          <p:cNvSpPr>
            <a:spLocks noGrp="1"/>
          </p:cNvSpPr>
          <p:nvPr>
            <p:ph type="sldNum" sz="quarter" idx="12"/>
          </p:nvPr>
        </p:nvSpPr>
        <p:spPr>
          <a:xfrm>
            <a:off x="11347881" y="6442609"/>
            <a:ext cx="545237" cy="365125"/>
          </a:xfrm>
        </p:spPr>
        <p:txBody>
          <a:bodyPr/>
          <a:lstStyle>
            <a:lvl1pPr>
              <a:defRPr>
                <a:latin typeface="Calibri" panose="020F0502020204030204" pitchFamily="34" charset="0"/>
                <a:cs typeface="Calibri" panose="020F0502020204030204" pitchFamily="34" charset="0"/>
              </a:defRPr>
            </a:lvl1pPr>
          </a:lstStyle>
          <a:p>
            <a:fld id="{B2FA0CD4-C5F2-4240-8F31-E4985965C9CD}" type="slidenum">
              <a:rPr lang="de-DE" smtClean="0"/>
              <a:pPr/>
              <a:t>‹Nr.›</a:t>
            </a:fld>
            <a:endParaRPr lang="de-DE" dirty="0"/>
          </a:p>
        </p:txBody>
      </p:sp>
    </p:spTree>
    <p:extLst>
      <p:ext uri="{BB962C8B-B14F-4D97-AF65-F5344CB8AC3E}">
        <p14:creationId xmlns:p14="http://schemas.microsoft.com/office/powerpoint/2010/main" val="23730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5" name="Rechteck 24"/>
          <p:cNvSpPr/>
          <p:nvPr userDrawn="1"/>
        </p:nvSpPr>
        <p:spPr>
          <a:xfrm>
            <a:off x="0" y="6356347"/>
            <a:ext cx="12192000" cy="501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292963" y="216000"/>
            <a:ext cx="10147177" cy="430981"/>
          </a:xfrm>
          <a:prstGeom prst="rect">
            <a:avLst/>
          </a:prstGeom>
          <a:ln>
            <a:noFill/>
          </a:ln>
        </p:spPr>
        <p:txBody>
          <a:bodyPr vert="horz" lIns="0" tIns="0" rIns="0" bIns="0" rtlCol="0" anchor="t">
            <a:normAutofit/>
          </a:bodyPr>
          <a:lstStyle/>
          <a:p>
            <a:r>
              <a:rPr lang="de-DE" dirty="0"/>
              <a:t>Mastertitelformat bearbeiten</a:t>
            </a:r>
          </a:p>
        </p:txBody>
      </p:sp>
      <p:sp>
        <p:nvSpPr>
          <p:cNvPr id="3" name="Textplatzhalter 2"/>
          <p:cNvSpPr>
            <a:spLocks noGrp="1"/>
          </p:cNvSpPr>
          <p:nvPr>
            <p:ph type="body" idx="1"/>
          </p:nvPr>
        </p:nvSpPr>
        <p:spPr>
          <a:xfrm>
            <a:off x="290004" y="1550504"/>
            <a:ext cx="11603114" cy="4436827"/>
          </a:xfrm>
          <a:prstGeom prst="rect">
            <a:avLst/>
          </a:prstGeom>
          <a:ln>
            <a:noFill/>
          </a:ln>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292963" y="6442610"/>
            <a:ext cx="946624" cy="365125"/>
          </a:xfrm>
          <a:prstGeom prst="rect">
            <a:avLst/>
          </a:prstGeom>
          <a:ln>
            <a:noFill/>
          </a:ln>
        </p:spPr>
        <p:txBody>
          <a:bodyPr vert="horz" lIns="91440" tIns="45720" rIns="91440" bIns="45720" rtlCol="0" anchor="ctr"/>
          <a:lstStyle>
            <a:lvl1pPr algn="ctr">
              <a:defRPr sz="1200" b="0" i="0">
                <a:solidFill>
                  <a:schemeClr val="bg1">
                    <a:lumMod val="50000"/>
                  </a:schemeClr>
                </a:solidFill>
                <a:latin typeface="Calibri" panose="020F0502020204030204" pitchFamily="34" charset="0"/>
                <a:ea typeface="Roboto Light" charset="0"/>
                <a:cs typeface="Calibri" panose="020F0502020204030204" pitchFamily="34" charset="0"/>
              </a:defRPr>
            </a:lvl1pPr>
          </a:lstStyle>
          <a:p>
            <a:fld id="{06BE8DDA-6B4C-45EE-A118-B59D2E5F4591}" type="datetime1">
              <a:rPr lang="de-DE" smtClean="0"/>
              <a:t>16.10.20</a:t>
            </a:fld>
            <a:endParaRPr lang="de-DE" dirty="0"/>
          </a:p>
        </p:txBody>
      </p:sp>
      <p:sp>
        <p:nvSpPr>
          <p:cNvPr id="5" name="Fußzeilenplatzhalter 4"/>
          <p:cNvSpPr>
            <a:spLocks noGrp="1"/>
          </p:cNvSpPr>
          <p:nvPr>
            <p:ph type="ftr" sz="quarter" idx="3"/>
          </p:nvPr>
        </p:nvSpPr>
        <p:spPr>
          <a:xfrm>
            <a:off x="1837040" y="6442608"/>
            <a:ext cx="8914499" cy="365125"/>
          </a:xfrm>
          <a:prstGeom prst="rect">
            <a:avLst/>
          </a:prstGeom>
          <a:ln>
            <a:noFill/>
          </a:ln>
        </p:spPr>
        <p:txBody>
          <a:bodyPr vert="horz" lIns="91440" tIns="45720" rIns="91440" bIns="45720" rtlCol="0" anchor="ctr"/>
          <a:lstStyle>
            <a:lvl1pPr algn="l">
              <a:defRPr sz="1200" b="0" i="0">
                <a:solidFill>
                  <a:schemeClr val="bg1">
                    <a:lumMod val="50000"/>
                  </a:schemeClr>
                </a:solidFill>
                <a:latin typeface="Calibri" panose="020F0502020204030204" pitchFamily="34" charset="0"/>
                <a:ea typeface="Roboto Light" charset="0"/>
                <a:cs typeface="Calibri" panose="020F0502020204030204" pitchFamily="34" charset="0"/>
              </a:defRPr>
            </a:lvl1pPr>
          </a:lstStyle>
          <a:p>
            <a:r>
              <a:rPr lang="de-DE"/>
              <a:t>Metropolregion Rhein-Neckar</a:t>
            </a:r>
            <a:endParaRPr lang="de-DE" dirty="0"/>
          </a:p>
        </p:txBody>
      </p:sp>
      <p:sp>
        <p:nvSpPr>
          <p:cNvPr id="6" name="Foliennummernplatzhalter 5"/>
          <p:cNvSpPr>
            <a:spLocks noGrp="1"/>
          </p:cNvSpPr>
          <p:nvPr>
            <p:ph type="sldNum" sz="quarter" idx="4"/>
          </p:nvPr>
        </p:nvSpPr>
        <p:spPr>
          <a:xfrm>
            <a:off x="11347881" y="6442609"/>
            <a:ext cx="545237" cy="365125"/>
          </a:xfrm>
          <a:prstGeom prst="rect">
            <a:avLst/>
          </a:prstGeom>
          <a:ln>
            <a:noFill/>
          </a:ln>
        </p:spPr>
        <p:txBody>
          <a:bodyPr vert="horz" lIns="91440" tIns="45720" rIns="91440" bIns="45720" rtlCol="0" anchor="ctr"/>
          <a:lstStyle>
            <a:lvl1pPr algn="ctr">
              <a:defRPr sz="1200" b="0" i="0">
                <a:solidFill>
                  <a:schemeClr val="bg1">
                    <a:lumMod val="50000"/>
                  </a:schemeClr>
                </a:solidFill>
                <a:latin typeface="Calibri" panose="020F0502020204030204" pitchFamily="34" charset="0"/>
                <a:ea typeface="Roboto Light" charset="0"/>
                <a:cs typeface="Calibri" panose="020F0502020204030204" pitchFamily="34" charset="0"/>
              </a:defRPr>
            </a:lvl1pPr>
          </a:lstStyle>
          <a:p>
            <a:fld id="{B2FA0CD4-C5F2-4240-8F31-E4985965C9CD}" type="slidenum">
              <a:rPr lang="de-DE" smtClean="0"/>
              <a:pPr/>
              <a:t>‹Nr.›</a:t>
            </a:fld>
            <a:endParaRPr lang="de-DE" dirty="0"/>
          </a:p>
        </p:txBody>
      </p:sp>
      <p:cxnSp>
        <p:nvCxnSpPr>
          <p:cNvPr id="8" name="Gerade Verbindung 7"/>
          <p:cNvCxnSpPr>
            <a:cxnSpLocks/>
          </p:cNvCxnSpPr>
          <p:nvPr userDrawn="1"/>
        </p:nvCxnSpPr>
        <p:spPr>
          <a:xfrm>
            <a:off x="1538313" y="6356347"/>
            <a:ext cx="0" cy="50165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cxnSpLocks/>
          </p:cNvCxnSpPr>
          <p:nvPr userDrawn="1"/>
        </p:nvCxnSpPr>
        <p:spPr>
          <a:xfrm>
            <a:off x="11050422" y="6356347"/>
            <a:ext cx="0" cy="50165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71" r:id="rId4"/>
    <p:sldLayoutId id="2147483657" r:id="rId5"/>
    <p:sldLayoutId id="2147483658" r:id="rId6"/>
    <p:sldLayoutId id="2147483659" r:id="rId7"/>
    <p:sldLayoutId id="2147483660" r:id="rId8"/>
    <p:sldLayoutId id="2147483655" r:id="rId9"/>
    <p:sldLayoutId id="2147483661" r:id="rId10"/>
    <p:sldLayoutId id="2147483662" r:id="rId11"/>
    <p:sldLayoutId id="2147483665" r:id="rId12"/>
    <p:sldLayoutId id="2147483666" r:id="rId13"/>
    <p:sldLayoutId id="2147483667" r:id="rId14"/>
    <p:sldLayoutId id="2147483669" r:id="rId15"/>
    <p:sldLayoutId id="2147483670" r:id="rId16"/>
    <p:sldLayoutId id="2147483668" r:id="rId17"/>
    <p:sldLayoutId id="2147483654" r:id="rId18"/>
    <p:sldLayoutId id="2147483663" r:id="rId19"/>
    <p:sldLayoutId id="2147483664" r:id="rId20"/>
  </p:sldLayoutIdLst>
  <p:hf hdr="0"/>
  <p:txStyles>
    <p:titleStyle>
      <a:lvl1pPr algn="l" defTabSz="914400" rtl="0" eaLnBrk="1" latinLnBrk="0" hangingPunct="1">
        <a:lnSpc>
          <a:spcPct val="110000"/>
        </a:lnSpc>
        <a:spcBef>
          <a:spcPct val="0"/>
        </a:spcBef>
        <a:buNone/>
        <a:defRPr sz="2800" b="1" i="0" kern="1200" baseline="0">
          <a:solidFill>
            <a:schemeClr val="accent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400" rtl="0" eaLnBrk="1" latinLnBrk="0" hangingPunct="1">
        <a:lnSpc>
          <a:spcPct val="110000"/>
        </a:lnSpc>
        <a:spcBef>
          <a:spcPts val="1200"/>
        </a:spcBef>
        <a:buFontTx/>
        <a:buNone/>
        <a:defRPr sz="2800" b="1" i="0" kern="120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1pPr>
      <a:lvl2pPr marL="360000" indent="-223200" algn="l" defTabSz="914400" rtl="0" eaLnBrk="1" latinLnBrk="0" hangingPunct="1">
        <a:lnSpc>
          <a:spcPct val="110000"/>
        </a:lnSpc>
        <a:spcBef>
          <a:spcPts val="0"/>
        </a:spcBef>
        <a:buSzPct val="120000"/>
        <a:buFont typeface="Arial" panose="020B0604020202020204" pitchFamily="34" charset="0"/>
        <a:buChar char="•"/>
        <a:tabLst/>
        <a:defRPr sz="2800" b="0" i="0" kern="120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2pPr>
      <a:lvl3pPr marL="720000" indent="-223200" algn="l" defTabSz="914400" rtl="0" eaLnBrk="1" latinLnBrk="0" hangingPunct="1">
        <a:lnSpc>
          <a:spcPct val="110000"/>
        </a:lnSpc>
        <a:spcBef>
          <a:spcPts val="0"/>
        </a:spcBef>
        <a:buFont typeface="Arial" panose="020B0604020202020204" pitchFamily="34" charset="0"/>
        <a:buChar char="•"/>
        <a:tabLst/>
        <a:defRPr sz="2800" b="0" i="0" kern="120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3pPr>
      <a:lvl4pPr marL="1080000" indent="-222250" algn="l" defTabSz="914400" rtl="0" eaLnBrk="1" latinLnBrk="0" hangingPunct="1">
        <a:lnSpc>
          <a:spcPct val="110000"/>
        </a:lnSpc>
        <a:spcBef>
          <a:spcPts val="0"/>
        </a:spcBef>
        <a:buFont typeface="Arial" panose="020B0604020202020204" pitchFamily="34" charset="0"/>
        <a:buChar char="•"/>
        <a:tabLst/>
        <a:defRPr sz="2400" b="0" i="0" kern="120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4pPr>
      <a:lvl5pPr marL="1559700" indent="-342900" algn="l" defTabSz="914400" rtl="0" eaLnBrk="1" latinLnBrk="0" hangingPunct="1">
        <a:lnSpc>
          <a:spcPct val="110000"/>
        </a:lnSpc>
        <a:spcBef>
          <a:spcPts val="0"/>
        </a:spcBef>
        <a:buFont typeface="Arial" panose="020B0604020202020204" pitchFamily="34" charset="0"/>
        <a:buChar char="•"/>
        <a:tabLst/>
        <a:defRPr sz="2400" b="0" i="1" kern="1200">
          <a:solidFill>
            <a:schemeClr val="tx1">
              <a:lumMod val="65000"/>
              <a:lumOff val="35000"/>
            </a:schemeClr>
          </a:solidFill>
          <a:latin typeface="Calibri Light" panose="020F0302020204030204" pitchFamily="34" charset="0"/>
          <a:ea typeface="Roboto Light" charset="0"/>
          <a:cs typeface="Calibri Light" panose="020F0302020204030204" pitchFamily="34" charset="0"/>
        </a:defRPr>
      </a:lvl5pPr>
      <a:lvl6pPr marL="1800000" indent="-223200" algn="l" defTabSz="914400" rtl="0" eaLnBrk="1" latinLnBrk="0" hangingPunct="1">
        <a:lnSpc>
          <a:spcPct val="90000"/>
        </a:lnSpc>
        <a:spcBef>
          <a:spcPts val="500"/>
        </a:spcBef>
        <a:buFont typeface="Arial" panose="020B0604020202020204" pitchFamily="34" charset="0"/>
        <a:buChar char="•"/>
        <a:defRPr sz="2000" i="1" kern="1200">
          <a:solidFill>
            <a:schemeClr val="bg1">
              <a:lumMod val="50000"/>
            </a:schemeClr>
          </a:solidFill>
          <a:latin typeface="Calibri Light" panose="020F0302020204030204" pitchFamily="34" charset="0"/>
          <a:ea typeface="+mn-ea"/>
          <a:cs typeface="Calibri Light" panose="020F0302020204030204" pitchFamily="34" charset="0"/>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49746-C9CE-4B00-AB23-330BD691472B}"/>
              </a:ext>
            </a:extLst>
          </p:cNvPr>
          <p:cNvSpPr>
            <a:spLocks noGrp="1"/>
          </p:cNvSpPr>
          <p:nvPr>
            <p:ph type="ctrTitle"/>
          </p:nvPr>
        </p:nvSpPr>
        <p:spPr/>
        <p:txBody>
          <a:bodyPr>
            <a:normAutofit fontScale="90000"/>
          </a:bodyPr>
          <a:lstStyle/>
          <a:p>
            <a:r>
              <a:rPr lang="de-DE" dirty="0">
                <a:effectLst/>
                <a:latin typeface="Arial" panose="020B0604020202020204" pitchFamily="34" charset="0"/>
              </a:rPr>
              <a:t>Welchen Einfluss hatte Covid-19 auf die Verkehrsmengen?</a:t>
            </a:r>
            <a:endParaRPr lang="de-DE" dirty="0"/>
          </a:p>
        </p:txBody>
      </p:sp>
      <p:sp>
        <p:nvSpPr>
          <p:cNvPr id="3" name="Untertitel 2">
            <a:extLst>
              <a:ext uri="{FF2B5EF4-FFF2-40B4-BE49-F238E27FC236}">
                <a16:creationId xmlns:a16="http://schemas.microsoft.com/office/drawing/2014/main" id="{5DFD90F8-DE51-4B27-90B0-6311170BA719}"/>
              </a:ext>
            </a:extLst>
          </p:cNvPr>
          <p:cNvSpPr>
            <a:spLocks noGrp="1"/>
          </p:cNvSpPr>
          <p:nvPr>
            <p:ph type="subTitle" idx="1"/>
          </p:nvPr>
        </p:nvSpPr>
        <p:spPr/>
        <p:txBody>
          <a:bodyPr/>
          <a:lstStyle/>
          <a:p>
            <a:r>
              <a:rPr lang="de-DE" dirty="0"/>
              <a:t>Beispiele aus der Metropolregion Rhein-Neckar</a:t>
            </a:r>
          </a:p>
        </p:txBody>
      </p:sp>
      <p:sp>
        <p:nvSpPr>
          <p:cNvPr id="4" name="Textplatzhalter 3">
            <a:extLst>
              <a:ext uri="{FF2B5EF4-FFF2-40B4-BE49-F238E27FC236}">
                <a16:creationId xmlns:a16="http://schemas.microsoft.com/office/drawing/2014/main" id="{B4C3A89C-34F1-4346-906F-B75340D970BE}"/>
              </a:ext>
            </a:extLst>
          </p:cNvPr>
          <p:cNvSpPr>
            <a:spLocks noGrp="1"/>
          </p:cNvSpPr>
          <p:nvPr>
            <p:ph type="body" sz="quarter" idx="10"/>
          </p:nvPr>
        </p:nvSpPr>
        <p:spPr/>
        <p:txBody>
          <a:bodyPr/>
          <a:lstStyle/>
          <a:p>
            <a:r>
              <a:rPr lang="de-DE" b="1" dirty="0"/>
              <a:t>Kommunale Digitalisierungskonferenz Baden-Württemberg</a:t>
            </a:r>
            <a:endParaRPr lang="de-DE" dirty="0"/>
          </a:p>
        </p:txBody>
      </p:sp>
      <p:sp>
        <p:nvSpPr>
          <p:cNvPr id="5" name="Textplatzhalter 4">
            <a:extLst>
              <a:ext uri="{FF2B5EF4-FFF2-40B4-BE49-F238E27FC236}">
                <a16:creationId xmlns:a16="http://schemas.microsoft.com/office/drawing/2014/main" id="{0558193A-BF37-47C1-8AA9-8FA9BEE448A6}"/>
              </a:ext>
            </a:extLst>
          </p:cNvPr>
          <p:cNvSpPr>
            <a:spLocks noGrp="1"/>
          </p:cNvSpPr>
          <p:nvPr>
            <p:ph type="body" sz="quarter" idx="11"/>
          </p:nvPr>
        </p:nvSpPr>
        <p:spPr/>
        <p:txBody>
          <a:bodyPr/>
          <a:lstStyle/>
          <a:p>
            <a:r>
              <a:rPr lang="de-DE" dirty="0"/>
              <a:t>14. Oktober 2020</a:t>
            </a:r>
          </a:p>
        </p:txBody>
      </p:sp>
      <p:sp>
        <p:nvSpPr>
          <p:cNvPr id="6" name="Textplatzhalter 5">
            <a:extLst>
              <a:ext uri="{FF2B5EF4-FFF2-40B4-BE49-F238E27FC236}">
                <a16:creationId xmlns:a16="http://schemas.microsoft.com/office/drawing/2014/main" id="{E10A171F-DE48-45C6-BAC3-B7B513F2A5D1}"/>
              </a:ext>
            </a:extLst>
          </p:cNvPr>
          <p:cNvSpPr>
            <a:spLocks noGrp="1"/>
          </p:cNvSpPr>
          <p:nvPr>
            <p:ph type="body" sz="quarter" idx="12"/>
          </p:nvPr>
        </p:nvSpPr>
        <p:spPr/>
        <p:txBody>
          <a:bodyPr/>
          <a:lstStyle/>
          <a:p>
            <a:r>
              <a:rPr lang="de-DE" dirty="0"/>
              <a:t>Lutz Lindner | Referent für Mobilität und Verkehr</a:t>
            </a:r>
          </a:p>
        </p:txBody>
      </p:sp>
    </p:spTree>
    <p:extLst>
      <p:ext uri="{BB962C8B-B14F-4D97-AF65-F5344CB8AC3E}">
        <p14:creationId xmlns:p14="http://schemas.microsoft.com/office/powerpoint/2010/main" val="418226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8B6D-B417-466E-BFA8-13DDC67B74AE}"/>
              </a:ext>
            </a:extLst>
          </p:cNvPr>
          <p:cNvSpPr>
            <a:spLocks noGrp="1"/>
          </p:cNvSpPr>
          <p:nvPr>
            <p:ph type="ctrTitle"/>
          </p:nvPr>
        </p:nvSpPr>
        <p:spPr/>
        <p:txBody>
          <a:bodyPr/>
          <a:lstStyle/>
          <a:p>
            <a:r>
              <a:rPr lang="de-DE" dirty="0"/>
              <a:t>Veränderungen des Verkehrsgeschehens im IV</a:t>
            </a:r>
          </a:p>
        </p:txBody>
      </p:sp>
      <p:sp>
        <p:nvSpPr>
          <p:cNvPr id="4" name="Untertitel 3">
            <a:extLst>
              <a:ext uri="{FF2B5EF4-FFF2-40B4-BE49-F238E27FC236}">
                <a16:creationId xmlns:a16="http://schemas.microsoft.com/office/drawing/2014/main" id="{90A4F483-C8C7-43F7-8463-25E8E8A9D125}"/>
              </a:ext>
            </a:extLst>
          </p:cNvPr>
          <p:cNvSpPr>
            <a:spLocks noGrp="1"/>
          </p:cNvSpPr>
          <p:nvPr>
            <p:ph type="subTitle" idx="1"/>
          </p:nvPr>
        </p:nvSpPr>
        <p:spPr/>
        <p:txBody>
          <a:bodyPr/>
          <a:lstStyle/>
          <a:p>
            <a:endParaRPr lang="de-DE"/>
          </a:p>
        </p:txBody>
      </p:sp>
      <p:sp>
        <p:nvSpPr>
          <p:cNvPr id="5" name="Datumsplatzhalter 4">
            <a:extLst>
              <a:ext uri="{FF2B5EF4-FFF2-40B4-BE49-F238E27FC236}">
                <a16:creationId xmlns:a16="http://schemas.microsoft.com/office/drawing/2014/main" id="{D9068119-7DC8-40AC-9598-CC25A0A03A52}"/>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6911B3B1-5C7F-4362-8AF6-BC0D878C8DC6}"/>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760172DC-500E-44E6-8CAD-60D033D98CBC}"/>
              </a:ext>
            </a:extLst>
          </p:cNvPr>
          <p:cNvSpPr>
            <a:spLocks noGrp="1"/>
          </p:cNvSpPr>
          <p:nvPr>
            <p:ph type="sldNum" sz="quarter" idx="12"/>
          </p:nvPr>
        </p:nvSpPr>
        <p:spPr/>
        <p:txBody>
          <a:bodyPr/>
          <a:lstStyle/>
          <a:p>
            <a:fld id="{B2FA0CD4-C5F2-4240-8F31-E4985965C9CD}" type="slidenum">
              <a:rPr lang="de-DE" smtClean="0"/>
              <a:pPr/>
              <a:t>10</a:t>
            </a:fld>
            <a:endParaRPr lang="de-DE" dirty="0"/>
          </a:p>
        </p:txBody>
      </p:sp>
      <p:pic>
        <p:nvPicPr>
          <p:cNvPr id="10" name="Inhaltsplatzhalter 9">
            <a:extLst>
              <a:ext uri="{FF2B5EF4-FFF2-40B4-BE49-F238E27FC236}">
                <a16:creationId xmlns:a16="http://schemas.microsoft.com/office/drawing/2014/main" id="{32915F82-A706-4431-8EE8-944ED5E656E9}"/>
              </a:ext>
            </a:extLst>
          </p:cNvPr>
          <p:cNvPicPr>
            <a:picLocks noGrp="1" noChangeAspect="1"/>
          </p:cNvPicPr>
          <p:nvPr>
            <p:ph sz="quarter" idx="13"/>
          </p:nvPr>
        </p:nvPicPr>
        <p:blipFill>
          <a:blip r:embed="rId3"/>
          <a:stretch>
            <a:fillRect/>
          </a:stretch>
        </p:blipFill>
        <p:spPr>
          <a:xfrm>
            <a:off x="1939641" y="1254897"/>
            <a:ext cx="7938605" cy="4982389"/>
          </a:xfrm>
        </p:spPr>
      </p:pic>
    </p:spTree>
    <p:extLst>
      <p:ext uri="{BB962C8B-B14F-4D97-AF65-F5344CB8AC3E}">
        <p14:creationId xmlns:p14="http://schemas.microsoft.com/office/powerpoint/2010/main" val="405475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87DCB08-5BEE-42E5-86F0-15717EA04F49}"/>
              </a:ext>
            </a:extLst>
          </p:cNvPr>
          <p:cNvSpPr>
            <a:spLocks noGrp="1"/>
          </p:cNvSpPr>
          <p:nvPr>
            <p:ph sz="quarter" idx="13"/>
          </p:nvPr>
        </p:nvSpPr>
        <p:spPr/>
        <p:txBody>
          <a:bodyPr/>
          <a:lstStyle/>
          <a:p>
            <a:pPr marL="342900" indent="-342900">
              <a:buFont typeface="Arial" panose="020B0604020202020204" pitchFamily="34" charset="0"/>
              <a:buChar char="•"/>
            </a:pPr>
            <a:r>
              <a:rPr lang="de-DE" dirty="0"/>
              <a:t>Die Corona-Pandemie diente als Katalysator für einige neue Entwicklungen, wie beispielsweise der raschen Verbreitung von Homeoffice oder digitaler Meetings.</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Das Mobilitätsverhalten der Bevölkerung hat sich aufgrund dessen in allen Bereichen in kurzer Zeit verändert. Insbesondere zur Zeit der Einschränkungen im Frühjahr war das Verkehrsgeschehen reduziert. Durch die Erhebung von Mobilitätsdaten können die Vermeidungs- und Verlagerungseffekte auf andere Verkehrsträger gemessen werden. </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Mobilitätsdaten sind durch diese abrupten Veränderungen noch wichtiger geworden, um auch weiterhin fundierte Entscheidungen im Verkehrsbereich treffen zu können – Die Daten können beispielsweise in die Neukalibrierung von Verkehrsmodellen fließen oder als Grundlage für weitere Analysen oder Konzepte dienen.</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Es ist aktuell noch zu früh, um eine „neue Normalität“ im Mobilitätsverhalten definieren zu können.</a:t>
            </a:r>
          </a:p>
          <a:p>
            <a:endParaRPr lang="de-DE" dirty="0"/>
          </a:p>
        </p:txBody>
      </p:sp>
      <p:sp>
        <p:nvSpPr>
          <p:cNvPr id="3" name="Titel 2">
            <a:extLst>
              <a:ext uri="{FF2B5EF4-FFF2-40B4-BE49-F238E27FC236}">
                <a16:creationId xmlns:a16="http://schemas.microsoft.com/office/drawing/2014/main" id="{619860BC-1CF6-4533-91F9-2D1952BC6DCA}"/>
              </a:ext>
            </a:extLst>
          </p:cNvPr>
          <p:cNvSpPr>
            <a:spLocks noGrp="1"/>
          </p:cNvSpPr>
          <p:nvPr>
            <p:ph type="ctrTitle"/>
          </p:nvPr>
        </p:nvSpPr>
        <p:spPr/>
        <p:txBody>
          <a:bodyPr/>
          <a:lstStyle/>
          <a:p>
            <a:r>
              <a:rPr lang="de-DE" dirty="0"/>
              <a:t>Fazit</a:t>
            </a:r>
          </a:p>
        </p:txBody>
      </p:sp>
      <p:sp>
        <p:nvSpPr>
          <p:cNvPr id="4" name="Untertitel 3">
            <a:extLst>
              <a:ext uri="{FF2B5EF4-FFF2-40B4-BE49-F238E27FC236}">
                <a16:creationId xmlns:a16="http://schemas.microsoft.com/office/drawing/2014/main" id="{3D9FB17F-F316-4157-9B60-A1DA45AEC926}"/>
              </a:ext>
            </a:extLst>
          </p:cNvPr>
          <p:cNvSpPr>
            <a:spLocks noGrp="1"/>
          </p:cNvSpPr>
          <p:nvPr>
            <p:ph type="subTitle" idx="1"/>
          </p:nvPr>
        </p:nvSpPr>
        <p:spPr/>
        <p:txBody>
          <a:bodyPr/>
          <a:lstStyle/>
          <a:p>
            <a:endParaRPr lang="de-DE"/>
          </a:p>
        </p:txBody>
      </p:sp>
      <p:sp>
        <p:nvSpPr>
          <p:cNvPr id="5" name="Datumsplatzhalter 4">
            <a:extLst>
              <a:ext uri="{FF2B5EF4-FFF2-40B4-BE49-F238E27FC236}">
                <a16:creationId xmlns:a16="http://schemas.microsoft.com/office/drawing/2014/main" id="{D03037CB-E694-40F8-888C-9EE0DF74FE4C}"/>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EDE2980D-62C4-47DC-A8E4-968629DC2C4A}"/>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E23E9F66-B8BD-4AAB-AD33-1A4982E85CDA}"/>
              </a:ext>
            </a:extLst>
          </p:cNvPr>
          <p:cNvSpPr>
            <a:spLocks noGrp="1"/>
          </p:cNvSpPr>
          <p:nvPr>
            <p:ph type="sldNum" sz="quarter" idx="12"/>
          </p:nvPr>
        </p:nvSpPr>
        <p:spPr/>
        <p:txBody>
          <a:bodyPr/>
          <a:lstStyle/>
          <a:p>
            <a:fld id="{B2FA0CD4-C5F2-4240-8F31-E4985965C9CD}" type="slidenum">
              <a:rPr lang="de-DE" smtClean="0"/>
              <a:pPr/>
              <a:t>11</a:t>
            </a:fld>
            <a:endParaRPr lang="de-DE" dirty="0"/>
          </a:p>
        </p:txBody>
      </p:sp>
    </p:spTree>
    <p:extLst>
      <p:ext uri="{BB962C8B-B14F-4D97-AF65-F5344CB8AC3E}">
        <p14:creationId xmlns:p14="http://schemas.microsoft.com/office/powerpoint/2010/main" val="275522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BF046-740B-4E64-96F9-F8414D38670B}"/>
              </a:ext>
            </a:extLst>
          </p:cNvPr>
          <p:cNvSpPr>
            <a:spLocks noGrp="1"/>
          </p:cNvSpPr>
          <p:nvPr>
            <p:ph type="ctrTitle"/>
          </p:nvPr>
        </p:nvSpPr>
        <p:spPr/>
        <p:txBody>
          <a:bodyPr/>
          <a:lstStyle/>
          <a:p>
            <a:r>
              <a:rPr lang="de-DE" dirty="0"/>
              <a:t>Herzlichen Dank!</a:t>
            </a:r>
          </a:p>
        </p:txBody>
      </p:sp>
      <p:sp>
        <p:nvSpPr>
          <p:cNvPr id="3" name="Untertitel 2">
            <a:extLst>
              <a:ext uri="{FF2B5EF4-FFF2-40B4-BE49-F238E27FC236}">
                <a16:creationId xmlns:a16="http://schemas.microsoft.com/office/drawing/2014/main" id="{19713D84-A115-4E26-995F-6E773907A0B5}"/>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5A4C6BB0-C7AA-4A55-A225-DCAA93F10CBD}"/>
              </a:ext>
            </a:extLst>
          </p:cNvPr>
          <p:cNvSpPr>
            <a:spLocks noGrp="1"/>
          </p:cNvSpPr>
          <p:nvPr>
            <p:ph type="body" sz="quarter" idx="10"/>
          </p:nvPr>
        </p:nvSpPr>
        <p:spPr/>
        <p:txBody>
          <a:bodyPr/>
          <a:lstStyle/>
          <a:p>
            <a:r>
              <a:rPr lang="de-DE" dirty="0"/>
              <a:t>Lutz Lindner</a:t>
            </a:r>
          </a:p>
        </p:txBody>
      </p:sp>
      <p:sp>
        <p:nvSpPr>
          <p:cNvPr id="5" name="Textplatzhalter 4">
            <a:extLst>
              <a:ext uri="{FF2B5EF4-FFF2-40B4-BE49-F238E27FC236}">
                <a16:creationId xmlns:a16="http://schemas.microsoft.com/office/drawing/2014/main" id="{F6450C13-8924-441D-B025-F58EA686A928}"/>
              </a:ext>
            </a:extLst>
          </p:cNvPr>
          <p:cNvSpPr>
            <a:spLocks noGrp="1"/>
          </p:cNvSpPr>
          <p:nvPr>
            <p:ph type="body" sz="quarter" idx="11"/>
          </p:nvPr>
        </p:nvSpPr>
        <p:spPr/>
        <p:txBody>
          <a:bodyPr/>
          <a:lstStyle/>
          <a:p>
            <a:r>
              <a:rPr lang="de-DE" dirty="0"/>
              <a:t>0621 / 10708 226</a:t>
            </a:r>
          </a:p>
        </p:txBody>
      </p:sp>
      <p:sp>
        <p:nvSpPr>
          <p:cNvPr id="6" name="Textplatzhalter 5">
            <a:extLst>
              <a:ext uri="{FF2B5EF4-FFF2-40B4-BE49-F238E27FC236}">
                <a16:creationId xmlns:a16="http://schemas.microsoft.com/office/drawing/2014/main" id="{FBC23FDF-7E9C-4CE7-BB28-CBED383A1563}"/>
              </a:ext>
            </a:extLst>
          </p:cNvPr>
          <p:cNvSpPr>
            <a:spLocks noGrp="1"/>
          </p:cNvSpPr>
          <p:nvPr>
            <p:ph type="body" sz="quarter" idx="12"/>
          </p:nvPr>
        </p:nvSpPr>
        <p:spPr/>
        <p:txBody>
          <a:bodyPr/>
          <a:lstStyle/>
          <a:p>
            <a:r>
              <a:rPr lang="de-DE" dirty="0"/>
              <a:t>Lutz.lindner@vrrn.de</a:t>
            </a:r>
          </a:p>
        </p:txBody>
      </p:sp>
    </p:spTree>
    <p:extLst>
      <p:ext uri="{BB962C8B-B14F-4D97-AF65-F5344CB8AC3E}">
        <p14:creationId xmlns:p14="http://schemas.microsoft.com/office/powerpoint/2010/main" val="9305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835D161-4CAA-4F4A-B2D3-E2FCAC10767E}"/>
              </a:ext>
            </a:extLst>
          </p:cNvPr>
          <p:cNvSpPr>
            <a:spLocks noGrp="1"/>
          </p:cNvSpPr>
          <p:nvPr>
            <p:ph sz="quarter" idx="13"/>
          </p:nvPr>
        </p:nvSpPr>
        <p:spPr/>
        <p:txBody>
          <a:bodyPr/>
          <a:lstStyle/>
          <a:p>
            <a:pPr marL="342900" indent="-342900">
              <a:buFont typeface="Arial" panose="020B0604020202020204" pitchFamily="34" charset="0"/>
              <a:buChar char="•"/>
            </a:pPr>
            <a:r>
              <a:rPr lang="de-DE" dirty="0"/>
              <a:t>Fragestellung auch für uns im Hinblick auf regionale Pendlerströme von Relevanz</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Suche nach Möglichkeiten, mithilfe von Mobilitätsdaten Antworten zu finden</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Kauf von Floating-Car-Daten aus verschiedenen Zeiträumen vor und während der Einschränkungen</a:t>
            </a:r>
          </a:p>
          <a:p>
            <a:pPr marL="702900" lvl="1" indent="-342900"/>
            <a:endParaRPr lang="de-DE" dirty="0"/>
          </a:p>
          <a:p>
            <a:pPr marL="342900" indent="-342900">
              <a:buFont typeface="Arial" panose="020B0604020202020204" pitchFamily="34" charset="0"/>
              <a:buChar char="•"/>
            </a:pPr>
            <a:r>
              <a:rPr lang="de-DE" dirty="0"/>
              <a:t>Zu beachten:</a:t>
            </a:r>
          </a:p>
          <a:p>
            <a:pPr marL="342900" indent="-342900">
              <a:buFont typeface="Arial" panose="020B0604020202020204" pitchFamily="34" charset="0"/>
              <a:buChar char="•"/>
            </a:pPr>
            <a:endParaRPr lang="de-DE" dirty="0"/>
          </a:p>
          <a:p>
            <a:pPr marL="702900" lvl="1" indent="-342900">
              <a:buFont typeface="Wingdings" panose="05000000000000000000" pitchFamily="2" charset="2"/>
              <a:buChar char="à"/>
            </a:pPr>
            <a:r>
              <a:rPr lang="de-DE" dirty="0"/>
              <a:t>Lösungsansatz bezogen auf den Individualverkehr</a:t>
            </a:r>
          </a:p>
          <a:p>
            <a:pPr marL="702900" lvl="1" indent="-342900">
              <a:buFont typeface="Wingdings" panose="05000000000000000000" pitchFamily="2" charset="2"/>
              <a:buChar char="à"/>
            </a:pPr>
            <a:r>
              <a:rPr lang="de-DE" dirty="0"/>
              <a:t>Nur rund 10 % der Fahrzeuge werden abgedeckt</a:t>
            </a:r>
          </a:p>
          <a:p>
            <a:pPr marL="702900" lvl="1" indent="-342900">
              <a:buFont typeface="Wingdings" panose="05000000000000000000" pitchFamily="2" charset="2"/>
              <a:buChar char="à"/>
            </a:pPr>
            <a:endParaRPr lang="de-DE" dirty="0"/>
          </a:p>
        </p:txBody>
      </p:sp>
      <p:sp>
        <p:nvSpPr>
          <p:cNvPr id="3" name="Titel 2">
            <a:extLst>
              <a:ext uri="{FF2B5EF4-FFF2-40B4-BE49-F238E27FC236}">
                <a16:creationId xmlns:a16="http://schemas.microsoft.com/office/drawing/2014/main" id="{F1AD4E52-9F1D-428F-A88A-0B9269E2C61A}"/>
              </a:ext>
            </a:extLst>
          </p:cNvPr>
          <p:cNvSpPr>
            <a:spLocks noGrp="1"/>
          </p:cNvSpPr>
          <p:nvPr>
            <p:ph type="ctrTitle"/>
          </p:nvPr>
        </p:nvSpPr>
        <p:spPr/>
        <p:txBody>
          <a:bodyPr/>
          <a:lstStyle/>
          <a:p>
            <a:r>
              <a:rPr lang="de-DE" dirty="0">
                <a:effectLst/>
                <a:latin typeface="Arial" panose="020B0604020202020204" pitchFamily="34" charset="0"/>
              </a:rPr>
              <a:t>Wie verändert Covid-19 die Ziele der Verkehrswende?</a:t>
            </a:r>
            <a:endParaRPr lang="de-DE" dirty="0"/>
          </a:p>
        </p:txBody>
      </p:sp>
      <p:sp>
        <p:nvSpPr>
          <p:cNvPr id="4" name="Untertitel 3">
            <a:extLst>
              <a:ext uri="{FF2B5EF4-FFF2-40B4-BE49-F238E27FC236}">
                <a16:creationId xmlns:a16="http://schemas.microsoft.com/office/drawing/2014/main" id="{A2B4C07D-F9F9-4C2C-AC18-E5D5EF0BF212}"/>
              </a:ext>
            </a:extLst>
          </p:cNvPr>
          <p:cNvSpPr>
            <a:spLocks noGrp="1"/>
          </p:cNvSpPr>
          <p:nvPr>
            <p:ph type="subTitle" idx="1"/>
          </p:nvPr>
        </p:nvSpPr>
        <p:spPr/>
        <p:txBody>
          <a:bodyPr/>
          <a:lstStyle/>
          <a:p>
            <a:r>
              <a:rPr lang="de-DE" dirty="0"/>
              <a:t>Ausgangslage</a:t>
            </a:r>
          </a:p>
        </p:txBody>
      </p:sp>
      <p:sp>
        <p:nvSpPr>
          <p:cNvPr id="5" name="Datumsplatzhalter 4">
            <a:extLst>
              <a:ext uri="{FF2B5EF4-FFF2-40B4-BE49-F238E27FC236}">
                <a16:creationId xmlns:a16="http://schemas.microsoft.com/office/drawing/2014/main" id="{3CD2C537-24B5-40B1-91F3-FD2E8AC0AE9E}"/>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3C9788D7-C45C-433A-B246-D238AE47393E}"/>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928D563B-BD37-490B-9968-07F1825AF803}"/>
              </a:ext>
            </a:extLst>
          </p:cNvPr>
          <p:cNvSpPr>
            <a:spLocks noGrp="1"/>
          </p:cNvSpPr>
          <p:nvPr>
            <p:ph type="sldNum" sz="quarter" idx="12"/>
          </p:nvPr>
        </p:nvSpPr>
        <p:spPr/>
        <p:txBody>
          <a:bodyPr/>
          <a:lstStyle/>
          <a:p>
            <a:fld id="{B2FA0CD4-C5F2-4240-8F31-E4985965C9CD}" type="slidenum">
              <a:rPr lang="de-DE" smtClean="0"/>
              <a:pPr/>
              <a:t>2</a:t>
            </a:fld>
            <a:endParaRPr lang="de-DE" dirty="0"/>
          </a:p>
        </p:txBody>
      </p:sp>
    </p:spTree>
    <p:extLst>
      <p:ext uri="{BB962C8B-B14F-4D97-AF65-F5344CB8AC3E}">
        <p14:creationId xmlns:p14="http://schemas.microsoft.com/office/powerpoint/2010/main" val="272436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Ein Bild, das Karte enthält.&#10;&#10;Automatisch generierte Beschreibung">
            <a:extLst>
              <a:ext uri="{FF2B5EF4-FFF2-40B4-BE49-F238E27FC236}">
                <a16:creationId xmlns:a16="http://schemas.microsoft.com/office/drawing/2014/main" id="{37EF0112-C85E-4942-833D-1040E5DE39FD}"/>
              </a:ext>
            </a:extLst>
          </p:cNvPr>
          <p:cNvPicPr>
            <a:picLocks noGrp="1" noChangeAspect="1"/>
          </p:cNvPicPr>
          <p:nvPr>
            <p:ph sz="quarter" idx="13"/>
          </p:nvPr>
        </p:nvPicPr>
        <p:blipFill>
          <a:blip r:embed="rId2"/>
          <a:stretch>
            <a:fillRect/>
          </a:stretch>
        </p:blipFill>
        <p:spPr>
          <a:xfrm>
            <a:off x="2128440" y="843425"/>
            <a:ext cx="7935120" cy="5511193"/>
          </a:xfrm>
        </p:spPr>
      </p:pic>
      <p:sp>
        <p:nvSpPr>
          <p:cNvPr id="3" name="Titel 2">
            <a:extLst>
              <a:ext uri="{FF2B5EF4-FFF2-40B4-BE49-F238E27FC236}">
                <a16:creationId xmlns:a16="http://schemas.microsoft.com/office/drawing/2014/main" id="{AE326E8E-87A7-49F4-A34D-B77C0640C811}"/>
              </a:ext>
            </a:extLst>
          </p:cNvPr>
          <p:cNvSpPr>
            <a:spLocks noGrp="1"/>
          </p:cNvSpPr>
          <p:nvPr>
            <p:ph type="ctrTitle"/>
          </p:nvPr>
        </p:nvSpPr>
        <p:spPr/>
        <p:txBody>
          <a:bodyPr/>
          <a:lstStyle/>
          <a:p>
            <a:r>
              <a:rPr lang="de-DE" dirty="0"/>
              <a:t>Metropolregion Rhein-Neckar</a:t>
            </a:r>
          </a:p>
        </p:txBody>
      </p:sp>
      <p:sp>
        <p:nvSpPr>
          <p:cNvPr id="4" name="Untertitel 3">
            <a:extLst>
              <a:ext uri="{FF2B5EF4-FFF2-40B4-BE49-F238E27FC236}">
                <a16:creationId xmlns:a16="http://schemas.microsoft.com/office/drawing/2014/main" id="{5C20B5F2-51B3-44F6-97DA-32D34980505D}"/>
              </a:ext>
            </a:extLst>
          </p:cNvPr>
          <p:cNvSpPr>
            <a:spLocks noGrp="1"/>
          </p:cNvSpPr>
          <p:nvPr>
            <p:ph type="subTitle" idx="1"/>
          </p:nvPr>
        </p:nvSpPr>
        <p:spPr/>
        <p:txBody>
          <a:bodyPr/>
          <a:lstStyle/>
          <a:p>
            <a:endParaRPr lang="de-DE" dirty="0"/>
          </a:p>
        </p:txBody>
      </p:sp>
      <p:sp>
        <p:nvSpPr>
          <p:cNvPr id="5" name="Datumsplatzhalter 4">
            <a:extLst>
              <a:ext uri="{FF2B5EF4-FFF2-40B4-BE49-F238E27FC236}">
                <a16:creationId xmlns:a16="http://schemas.microsoft.com/office/drawing/2014/main" id="{4CF9A093-40C9-43E4-86DD-BD7204A64CA9}"/>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50E564CA-7213-4ABD-B878-4C2F0BF6A855}"/>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6DF94711-5C93-4950-AFDF-C4C5672D953C}"/>
              </a:ext>
            </a:extLst>
          </p:cNvPr>
          <p:cNvSpPr>
            <a:spLocks noGrp="1"/>
          </p:cNvSpPr>
          <p:nvPr>
            <p:ph type="sldNum" sz="quarter" idx="12"/>
          </p:nvPr>
        </p:nvSpPr>
        <p:spPr/>
        <p:txBody>
          <a:bodyPr/>
          <a:lstStyle/>
          <a:p>
            <a:fld id="{B2FA0CD4-C5F2-4240-8F31-E4985965C9CD}" type="slidenum">
              <a:rPr lang="de-DE" smtClean="0"/>
              <a:pPr/>
              <a:t>3</a:t>
            </a:fld>
            <a:endParaRPr lang="de-DE" dirty="0"/>
          </a:p>
        </p:txBody>
      </p:sp>
      <p:sp>
        <p:nvSpPr>
          <p:cNvPr id="2" name="Ellipse 1">
            <a:extLst>
              <a:ext uri="{FF2B5EF4-FFF2-40B4-BE49-F238E27FC236}">
                <a16:creationId xmlns:a16="http://schemas.microsoft.com/office/drawing/2014/main" id="{9BA85504-70D9-433F-B6F1-045B8DC3D964}"/>
              </a:ext>
            </a:extLst>
          </p:cNvPr>
          <p:cNvSpPr/>
          <p:nvPr/>
        </p:nvSpPr>
        <p:spPr>
          <a:xfrm>
            <a:off x="4765964" y="2512291"/>
            <a:ext cx="369455" cy="3786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3BBD694B-783E-46E8-8616-EFD4E8EE4938}"/>
              </a:ext>
            </a:extLst>
          </p:cNvPr>
          <p:cNvSpPr/>
          <p:nvPr/>
        </p:nvSpPr>
        <p:spPr>
          <a:xfrm>
            <a:off x="5768110" y="3058524"/>
            <a:ext cx="369455" cy="3786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49BCD01A-C8B5-47B2-8304-30E1802352AB}"/>
              </a:ext>
            </a:extLst>
          </p:cNvPr>
          <p:cNvSpPr/>
          <p:nvPr/>
        </p:nvSpPr>
        <p:spPr>
          <a:xfrm>
            <a:off x="7065818" y="3287312"/>
            <a:ext cx="369455" cy="3786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659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2A3826-15DB-4DDD-A04E-B9E0EBD71A4F}"/>
              </a:ext>
            </a:extLst>
          </p:cNvPr>
          <p:cNvSpPr>
            <a:spLocks noGrp="1"/>
          </p:cNvSpPr>
          <p:nvPr>
            <p:ph type="ctrTitle"/>
          </p:nvPr>
        </p:nvSpPr>
        <p:spPr/>
        <p:txBody>
          <a:bodyPr/>
          <a:lstStyle/>
          <a:p>
            <a:r>
              <a:rPr lang="de-DE" dirty="0"/>
              <a:t>Veränderungen des Verkehrsgeschehens im IV</a:t>
            </a:r>
          </a:p>
        </p:txBody>
      </p:sp>
      <p:sp>
        <p:nvSpPr>
          <p:cNvPr id="4" name="Untertitel 3">
            <a:extLst>
              <a:ext uri="{FF2B5EF4-FFF2-40B4-BE49-F238E27FC236}">
                <a16:creationId xmlns:a16="http://schemas.microsoft.com/office/drawing/2014/main" id="{B253EF5A-20B7-4399-B383-AE1679AE77C2}"/>
              </a:ext>
            </a:extLst>
          </p:cNvPr>
          <p:cNvSpPr>
            <a:spLocks noGrp="1"/>
          </p:cNvSpPr>
          <p:nvPr>
            <p:ph type="subTitle" idx="1"/>
          </p:nvPr>
        </p:nvSpPr>
        <p:spPr/>
        <p:txBody>
          <a:bodyPr/>
          <a:lstStyle/>
          <a:p>
            <a:endParaRPr lang="de-DE" dirty="0"/>
          </a:p>
        </p:txBody>
      </p:sp>
      <p:sp>
        <p:nvSpPr>
          <p:cNvPr id="5" name="Datumsplatzhalter 4">
            <a:extLst>
              <a:ext uri="{FF2B5EF4-FFF2-40B4-BE49-F238E27FC236}">
                <a16:creationId xmlns:a16="http://schemas.microsoft.com/office/drawing/2014/main" id="{E63087A5-A3A7-4D6D-9AB3-5C7E9291991C}"/>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5A0A3C31-A9E9-4056-9036-C72D05416371}"/>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59F188D1-C9AF-4D1D-9050-EF162CE03AA1}"/>
              </a:ext>
            </a:extLst>
          </p:cNvPr>
          <p:cNvSpPr>
            <a:spLocks noGrp="1"/>
          </p:cNvSpPr>
          <p:nvPr>
            <p:ph type="sldNum" sz="quarter" idx="12"/>
          </p:nvPr>
        </p:nvSpPr>
        <p:spPr/>
        <p:txBody>
          <a:bodyPr/>
          <a:lstStyle/>
          <a:p>
            <a:fld id="{B2FA0CD4-C5F2-4240-8F31-E4985965C9CD}" type="slidenum">
              <a:rPr lang="de-DE" smtClean="0"/>
              <a:pPr/>
              <a:t>4</a:t>
            </a:fld>
            <a:endParaRPr lang="de-DE" dirty="0"/>
          </a:p>
        </p:txBody>
      </p:sp>
      <p:pic>
        <p:nvPicPr>
          <p:cNvPr id="11" name="Inhaltsplatzhalter 10">
            <a:extLst>
              <a:ext uri="{FF2B5EF4-FFF2-40B4-BE49-F238E27FC236}">
                <a16:creationId xmlns:a16="http://schemas.microsoft.com/office/drawing/2014/main" id="{91A1DDCE-F1B3-48B5-B60A-8CBF6518248E}"/>
              </a:ext>
            </a:extLst>
          </p:cNvPr>
          <p:cNvPicPr>
            <a:picLocks noGrp="1" noChangeAspect="1"/>
          </p:cNvPicPr>
          <p:nvPr>
            <p:ph sz="quarter" idx="13"/>
          </p:nvPr>
        </p:nvPicPr>
        <p:blipFill>
          <a:blip r:embed="rId3"/>
          <a:stretch>
            <a:fillRect/>
          </a:stretch>
        </p:blipFill>
        <p:spPr>
          <a:xfrm>
            <a:off x="2293285" y="1282531"/>
            <a:ext cx="7605430" cy="5002630"/>
          </a:xfrm>
        </p:spPr>
      </p:pic>
    </p:spTree>
    <p:extLst>
      <p:ext uri="{BB962C8B-B14F-4D97-AF65-F5344CB8AC3E}">
        <p14:creationId xmlns:p14="http://schemas.microsoft.com/office/powerpoint/2010/main" val="267865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0891F30-3FAF-44C9-BEFF-C35381F9D33B}"/>
              </a:ext>
            </a:extLst>
          </p:cNvPr>
          <p:cNvSpPr>
            <a:spLocks noGrp="1"/>
          </p:cNvSpPr>
          <p:nvPr>
            <p:ph type="ctrTitle"/>
          </p:nvPr>
        </p:nvSpPr>
        <p:spPr/>
        <p:txBody>
          <a:bodyPr/>
          <a:lstStyle/>
          <a:p>
            <a:r>
              <a:rPr lang="de-DE" dirty="0"/>
              <a:t>Veränderungen des Verkehrsgeschehens im IV</a:t>
            </a:r>
          </a:p>
        </p:txBody>
      </p:sp>
      <p:sp>
        <p:nvSpPr>
          <p:cNvPr id="4" name="Untertitel 3">
            <a:extLst>
              <a:ext uri="{FF2B5EF4-FFF2-40B4-BE49-F238E27FC236}">
                <a16:creationId xmlns:a16="http://schemas.microsoft.com/office/drawing/2014/main" id="{FBED816D-85FD-4F62-879B-914BCECC2B67}"/>
              </a:ext>
            </a:extLst>
          </p:cNvPr>
          <p:cNvSpPr>
            <a:spLocks noGrp="1"/>
          </p:cNvSpPr>
          <p:nvPr>
            <p:ph type="subTitle" idx="1"/>
          </p:nvPr>
        </p:nvSpPr>
        <p:spPr/>
        <p:txBody>
          <a:bodyPr/>
          <a:lstStyle/>
          <a:p>
            <a:endParaRPr lang="de-DE"/>
          </a:p>
        </p:txBody>
      </p:sp>
      <p:sp>
        <p:nvSpPr>
          <p:cNvPr id="5" name="Datumsplatzhalter 4">
            <a:extLst>
              <a:ext uri="{FF2B5EF4-FFF2-40B4-BE49-F238E27FC236}">
                <a16:creationId xmlns:a16="http://schemas.microsoft.com/office/drawing/2014/main" id="{555B7DDE-55C5-453A-BEF8-742FDC662913}"/>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68EE8FBD-3190-446C-B706-AEB71264987E}"/>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8815A17A-36B1-45E0-9BE6-B94EEEF0BFA5}"/>
              </a:ext>
            </a:extLst>
          </p:cNvPr>
          <p:cNvSpPr>
            <a:spLocks noGrp="1"/>
          </p:cNvSpPr>
          <p:nvPr>
            <p:ph type="sldNum" sz="quarter" idx="12"/>
          </p:nvPr>
        </p:nvSpPr>
        <p:spPr/>
        <p:txBody>
          <a:bodyPr/>
          <a:lstStyle/>
          <a:p>
            <a:fld id="{B2FA0CD4-C5F2-4240-8F31-E4985965C9CD}" type="slidenum">
              <a:rPr lang="de-DE" smtClean="0"/>
              <a:pPr/>
              <a:t>5</a:t>
            </a:fld>
            <a:endParaRPr lang="de-DE" dirty="0"/>
          </a:p>
        </p:txBody>
      </p:sp>
      <p:pic>
        <p:nvPicPr>
          <p:cNvPr id="11" name="Inhaltsplatzhalter 10">
            <a:extLst>
              <a:ext uri="{FF2B5EF4-FFF2-40B4-BE49-F238E27FC236}">
                <a16:creationId xmlns:a16="http://schemas.microsoft.com/office/drawing/2014/main" id="{E3583B54-10DF-46F6-8337-D064E6CC8DB7}"/>
              </a:ext>
            </a:extLst>
          </p:cNvPr>
          <p:cNvPicPr>
            <a:picLocks noGrp="1" noChangeAspect="1"/>
          </p:cNvPicPr>
          <p:nvPr>
            <p:ph sz="quarter" idx="13"/>
          </p:nvPr>
        </p:nvPicPr>
        <p:blipFill>
          <a:blip r:embed="rId3"/>
          <a:stretch>
            <a:fillRect/>
          </a:stretch>
        </p:blipFill>
        <p:spPr>
          <a:xfrm>
            <a:off x="1715150" y="1282531"/>
            <a:ext cx="8761700" cy="4979724"/>
          </a:xfrm>
        </p:spPr>
      </p:pic>
    </p:spTree>
    <p:extLst>
      <p:ext uri="{BB962C8B-B14F-4D97-AF65-F5344CB8AC3E}">
        <p14:creationId xmlns:p14="http://schemas.microsoft.com/office/powerpoint/2010/main" val="11853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5FF5169-500F-46FF-A59F-C4EF16035036}"/>
              </a:ext>
            </a:extLst>
          </p:cNvPr>
          <p:cNvSpPr>
            <a:spLocks noGrp="1"/>
          </p:cNvSpPr>
          <p:nvPr>
            <p:ph type="ctrTitle"/>
          </p:nvPr>
        </p:nvSpPr>
        <p:spPr/>
        <p:txBody>
          <a:bodyPr/>
          <a:lstStyle/>
          <a:p>
            <a:r>
              <a:rPr lang="de-DE" dirty="0"/>
              <a:t>Veränderungen des Verkehrsgeschehens im IV</a:t>
            </a:r>
          </a:p>
        </p:txBody>
      </p:sp>
      <p:sp>
        <p:nvSpPr>
          <p:cNvPr id="4" name="Untertitel 3">
            <a:extLst>
              <a:ext uri="{FF2B5EF4-FFF2-40B4-BE49-F238E27FC236}">
                <a16:creationId xmlns:a16="http://schemas.microsoft.com/office/drawing/2014/main" id="{6EA335FA-2273-44E7-AF3F-5B29F51DC473}"/>
              </a:ext>
            </a:extLst>
          </p:cNvPr>
          <p:cNvSpPr>
            <a:spLocks noGrp="1"/>
          </p:cNvSpPr>
          <p:nvPr>
            <p:ph type="subTitle" idx="1"/>
          </p:nvPr>
        </p:nvSpPr>
        <p:spPr/>
        <p:txBody>
          <a:bodyPr/>
          <a:lstStyle/>
          <a:p>
            <a:endParaRPr lang="de-DE"/>
          </a:p>
        </p:txBody>
      </p:sp>
      <p:sp>
        <p:nvSpPr>
          <p:cNvPr id="5" name="Datumsplatzhalter 4">
            <a:extLst>
              <a:ext uri="{FF2B5EF4-FFF2-40B4-BE49-F238E27FC236}">
                <a16:creationId xmlns:a16="http://schemas.microsoft.com/office/drawing/2014/main" id="{3D25E5F2-7250-4987-907F-35F5D9C015DC}"/>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07D751ED-9162-4A07-A9F4-E66AC7AC922D}"/>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7DCF64FF-90CC-490B-A6F4-067899387B5A}"/>
              </a:ext>
            </a:extLst>
          </p:cNvPr>
          <p:cNvSpPr>
            <a:spLocks noGrp="1"/>
          </p:cNvSpPr>
          <p:nvPr>
            <p:ph type="sldNum" sz="quarter" idx="12"/>
          </p:nvPr>
        </p:nvSpPr>
        <p:spPr/>
        <p:txBody>
          <a:bodyPr/>
          <a:lstStyle/>
          <a:p>
            <a:fld id="{B2FA0CD4-C5F2-4240-8F31-E4985965C9CD}" type="slidenum">
              <a:rPr lang="de-DE" smtClean="0"/>
              <a:pPr/>
              <a:t>6</a:t>
            </a:fld>
            <a:endParaRPr lang="de-DE" dirty="0"/>
          </a:p>
        </p:txBody>
      </p:sp>
      <p:pic>
        <p:nvPicPr>
          <p:cNvPr id="11" name="Inhaltsplatzhalter 10">
            <a:extLst>
              <a:ext uri="{FF2B5EF4-FFF2-40B4-BE49-F238E27FC236}">
                <a16:creationId xmlns:a16="http://schemas.microsoft.com/office/drawing/2014/main" id="{55D4DC34-93A7-407F-8DB6-E9BD1F09857C}"/>
              </a:ext>
            </a:extLst>
          </p:cNvPr>
          <p:cNvPicPr>
            <a:picLocks noGrp="1" noChangeAspect="1"/>
          </p:cNvPicPr>
          <p:nvPr>
            <p:ph sz="quarter" idx="13"/>
          </p:nvPr>
        </p:nvPicPr>
        <p:blipFill>
          <a:blip r:embed="rId2"/>
          <a:stretch>
            <a:fillRect/>
          </a:stretch>
        </p:blipFill>
        <p:spPr>
          <a:xfrm>
            <a:off x="824101" y="1550988"/>
            <a:ext cx="10535860" cy="4271962"/>
          </a:xfrm>
        </p:spPr>
      </p:pic>
    </p:spTree>
    <p:extLst>
      <p:ext uri="{BB962C8B-B14F-4D97-AF65-F5344CB8AC3E}">
        <p14:creationId xmlns:p14="http://schemas.microsoft.com/office/powerpoint/2010/main" val="102086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5FF5169-500F-46FF-A59F-C4EF16035036}"/>
              </a:ext>
            </a:extLst>
          </p:cNvPr>
          <p:cNvSpPr>
            <a:spLocks noGrp="1"/>
          </p:cNvSpPr>
          <p:nvPr>
            <p:ph type="ctrTitle"/>
          </p:nvPr>
        </p:nvSpPr>
        <p:spPr/>
        <p:txBody>
          <a:bodyPr/>
          <a:lstStyle/>
          <a:p>
            <a:r>
              <a:rPr lang="de-DE" dirty="0"/>
              <a:t>Veränderungen des Verkehrsgeschehens im IV</a:t>
            </a:r>
          </a:p>
        </p:txBody>
      </p:sp>
      <p:sp>
        <p:nvSpPr>
          <p:cNvPr id="4" name="Untertitel 3">
            <a:extLst>
              <a:ext uri="{FF2B5EF4-FFF2-40B4-BE49-F238E27FC236}">
                <a16:creationId xmlns:a16="http://schemas.microsoft.com/office/drawing/2014/main" id="{6EA335FA-2273-44E7-AF3F-5B29F51DC473}"/>
              </a:ext>
            </a:extLst>
          </p:cNvPr>
          <p:cNvSpPr>
            <a:spLocks noGrp="1"/>
          </p:cNvSpPr>
          <p:nvPr>
            <p:ph type="subTitle" idx="1"/>
          </p:nvPr>
        </p:nvSpPr>
        <p:spPr/>
        <p:txBody>
          <a:bodyPr/>
          <a:lstStyle/>
          <a:p>
            <a:endParaRPr lang="de-DE"/>
          </a:p>
        </p:txBody>
      </p:sp>
      <p:sp>
        <p:nvSpPr>
          <p:cNvPr id="5" name="Datumsplatzhalter 4">
            <a:extLst>
              <a:ext uri="{FF2B5EF4-FFF2-40B4-BE49-F238E27FC236}">
                <a16:creationId xmlns:a16="http://schemas.microsoft.com/office/drawing/2014/main" id="{3D25E5F2-7250-4987-907F-35F5D9C015DC}"/>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07D751ED-9162-4A07-A9F4-E66AC7AC922D}"/>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7DCF64FF-90CC-490B-A6F4-067899387B5A}"/>
              </a:ext>
            </a:extLst>
          </p:cNvPr>
          <p:cNvSpPr>
            <a:spLocks noGrp="1"/>
          </p:cNvSpPr>
          <p:nvPr>
            <p:ph type="sldNum" sz="quarter" idx="12"/>
          </p:nvPr>
        </p:nvSpPr>
        <p:spPr/>
        <p:txBody>
          <a:bodyPr/>
          <a:lstStyle/>
          <a:p>
            <a:fld id="{B2FA0CD4-C5F2-4240-8F31-E4985965C9CD}" type="slidenum">
              <a:rPr lang="de-DE" smtClean="0"/>
              <a:pPr/>
              <a:t>7</a:t>
            </a:fld>
            <a:endParaRPr lang="de-DE" dirty="0"/>
          </a:p>
        </p:txBody>
      </p:sp>
      <p:pic>
        <p:nvPicPr>
          <p:cNvPr id="10" name="Inhaltsplatzhalter 9">
            <a:extLst>
              <a:ext uri="{FF2B5EF4-FFF2-40B4-BE49-F238E27FC236}">
                <a16:creationId xmlns:a16="http://schemas.microsoft.com/office/drawing/2014/main" id="{768C5915-A259-44C6-88CF-5D94910130E0}"/>
              </a:ext>
            </a:extLst>
          </p:cNvPr>
          <p:cNvPicPr>
            <a:picLocks noGrp="1" noChangeAspect="1"/>
          </p:cNvPicPr>
          <p:nvPr>
            <p:ph sz="quarter" idx="13"/>
          </p:nvPr>
        </p:nvPicPr>
        <p:blipFill>
          <a:blip r:embed="rId2"/>
          <a:stretch>
            <a:fillRect/>
          </a:stretch>
        </p:blipFill>
        <p:spPr>
          <a:xfrm>
            <a:off x="793474" y="1550988"/>
            <a:ext cx="10597115" cy="4271962"/>
          </a:xfrm>
        </p:spPr>
      </p:pic>
    </p:spTree>
    <p:extLst>
      <p:ext uri="{BB962C8B-B14F-4D97-AF65-F5344CB8AC3E}">
        <p14:creationId xmlns:p14="http://schemas.microsoft.com/office/powerpoint/2010/main" val="260890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A8C2393-3A4B-44FF-AC8B-4A5C4042EDC2}"/>
              </a:ext>
            </a:extLst>
          </p:cNvPr>
          <p:cNvSpPr>
            <a:spLocks noGrp="1"/>
          </p:cNvSpPr>
          <p:nvPr>
            <p:ph type="ctrTitle"/>
          </p:nvPr>
        </p:nvSpPr>
        <p:spPr/>
        <p:txBody>
          <a:bodyPr/>
          <a:lstStyle/>
          <a:p>
            <a:endParaRPr lang="de-DE"/>
          </a:p>
        </p:txBody>
      </p:sp>
      <p:sp>
        <p:nvSpPr>
          <p:cNvPr id="4" name="Untertitel 3">
            <a:extLst>
              <a:ext uri="{FF2B5EF4-FFF2-40B4-BE49-F238E27FC236}">
                <a16:creationId xmlns:a16="http://schemas.microsoft.com/office/drawing/2014/main" id="{801D4C3F-3B98-4885-9596-693BD794D3CF}"/>
              </a:ext>
            </a:extLst>
          </p:cNvPr>
          <p:cNvSpPr>
            <a:spLocks noGrp="1"/>
          </p:cNvSpPr>
          <p:nvPr>
            <p:ph type="subTitle" idx="1"/>
          </p:nvPr>
        </p:nvSpPr>
        <p:spPr/>
        <p:txBody>
          <a:bodyPr/>
          <a:lstStyle/>
          <a:p>
            <a:endParaRPr lang="de-DE"/>
          </a:p>
        </p:txBody>
      </p:sp>
      <p:sp>
        <p:nvSpPr>
          <p:cNvPr id="5" name="Datumsplatzhalter 4">
            <a:extLst>
              <a:ext uri="{FF2B5EF4-FFF2-40B4-BE49-F238E27FC236}">
                <a16:creationId xmlns:a16="http://schemas.microsoft.com/office/drawing/2014/main" id="{9BD34A77-79F6-4934-9BA1-F1674091F056}"/>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4B05518D-03B1-4A87-A002-8FA8E4214653}"/>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17316F63-0E3F-4BB7-A2B5-0D630A7CA1C9}"/>
              </a:ext>
            </a:extLst>
          </p:cNvPr>
          <p:cNvSpPr>
            <a:spLocks noGrp="1"/>
          </p:cNvSpPr>
          <p:nvPr>
            <p:ph type="sldNum" sz="quarter" idx="12"/>
          </p:nvPr>
        </p:nvSpPr>
        <p:spPr/>
        <p:txBody>
          <a:bodyPr/>
          <a:lstStyle/>
          <a:p>
            <a:fld id="{B2FA0CD4-C5F2-4240-8F31-E4985965C9CD}" type="slidenum">
              <a:rPr lang="de-DE" smtClean="0"/>
              <a:pPr/>
              <a:t>8</a:t>
            </a:fld>
            <a:endParaRPr lang="de-DE" dirty="0"/>
          </a:p>
        </p:txBody>
      </p:sp>
      <p:pic>
        <p:nvPicPr>
          <p:cNvPr id="10" name="Inhaltsplatzhalter 9">
            <a:extLst>
              <a:ext uri="{FF2B5EF4-FFF2-40B4-BE49-F238E27FC236}">
                <a16:creationId xmlns:a16="http://schemas.microsoft.com/office/drawing/2014/main" id="{512175C6-9360-42CF-BC07-D7FEC068263B}"/>
              </a:ext>
            </a:extLst>
          </p:cNvPr>
          <p:cNvPicPr>
            <a:picLocks noGrp="1" noChangeAspect="1"/>
          </p:cNvPicPr>
          <p:nvPr>
            <p:ph sz="quarter" idx="13"/>
          </p:nvPr>
        </p:nvPicPr>
        <p:blipFill>
          <a:blip r:embed="rId3"/>
          <a:stretch>
            <a:fillRect/>
          </a:stretch>
        </p:blipFill>
        <p:spPr>
          <a:xfrm>
            <a:off x="1345713" y="1366981"/>
            <a:ext cx="9500575" cy="4950691"/>
          </a:xfrm>
        </p:spPr>
      </p:pic>
    </p:spTree>
    <p:extLst>
      <p:ext uri="{BB962C8B-B14F-4D97-AF65-F5344CB8AC3E}">
        <p14:creationId xmlns:p14="http://schemas.microsoft.com/office/powerpoint/2010/main" val="44248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15F38D-6777-45D0-8E92-30FE3A73FD17}"/>
              </a:ext>
            </a:extLst>
          </p:cNvPr>
          <p:cNvSpPr>
            <a:spLocks noGrp="1"/>
          </p:cNvSpPr>
          <p:nvPr>
            <p:ph type="ctrTitle"/>
          </p:nvPr>
        </p:nvSpPr>
        <p:spPr/>
        <p:txBody>
          <a:bodyPr/>
          <a:lstStyle/>
          <a:p>
            <a:r>
              <a:rPr lang="de-DE" dirty="0"/>
              <a:t>Veränderungen des Verkehrsgeschehens im IV</a:t>
            </a:r>
          </a:p>
        </p:txBody>
      </p:sp>
      <p:sp>
        <p:nvSpPr>
          <p:cNvPr id="4" name="Untertitel 3">
            <a:extLst>
              <a:ext uri="{FF2B5EF4-FFF2-40B4-BE49-F238E27FC236}">
                <a16:creationId xmlns:a16="http://schemas.microsoft.com/office/drawing/2014/main" id="{EE5D0B3E-C7C0-44E4-9890-3D86E9F05877}"/>
              </a:ext>
            </a:extLst>
          </p:cNvPr>
          <p:cNvSpPr>
            <a:spLocks noGrp="1"/>
          </p:cNvSpPr>
          <p:nvPr>
            <p:ph type="subTitle" idx="1"/>
          </p:nvPr>
        </p:nvSpPr>
        <p:spPr/>
        <p:txBody>
          <a:bodyPr/>
          <a:lstStyle/>
          <a:p>
            <a:endParaRPr lang="de-DE"/>
          </a:p>
        </p:txBody>
      </p:sp>
      <p:sp>
        <p:nvSpPr>
          <p:cNvPr id="5" name="Datumsplatzhalter 4">
            <a:extLst>
              <a:ext uri="{FF2B5EF4-FFF2-40B4-BE49-F238E27FC236}">
                <a16:creationId xmlns:a16="http://schemas.microsoft.com/office/drawing/2014/main" id="{B481D66A-C211-4F65-87FF-5863789500A0}"/>
              </a:ext>
            </a:extLst>
          </p:cNvPr>
          <p:cNvSpPr>
            <a:spLocks noGrp="1"/>
          </p:cNvSpPr>
          <p:nvPr>
            <p:ph type="dt" sz="half" idx="10"/>
          </p:nvPr>
        </p:nvSpPr>
        <p:spPr/>
        <p:txBody>
          <a:bodyPr/>
          <a:lstStyle/>
          <a:p>
            <a:fld id="{BC54C2C6-E2DD-407E-AB21-C074A9EEF3DD}" type="datetime1">
              <a:rPr lang="de-DE" smtClean="0"/>
              <a:t>16.10.20</a:t>
            </a:fld>
            <a:endParaRPr lang="de-DE" dirty="0"/>
          </a:p>
        </p:txBody>
      </p:sp>
      <p:sp>
        <p:nvSpPr>
          <p:cNvPr id="6" name="Fußzeilenplatzhalter 5">
            <a:extLst>
              <a:ext uri="{FF2B5EF4-FFF2-40B4-BE49-F238E27FC236}">
                <a16:creationId xmlns:a16="http://schemas.microsoft.com/office/drawing/2014/main" id="{62125A05-A2A1-488B-B91C-E3B3B75C54C9}"/>
              </a:ext>
            </a:extLst>
          </p:cNvPr>
          <p:cNvSpPr>
            <a:spLocks noGrp="1"/>
          </p:cNvSpPr>
          <p:nvPr>
            <p:ph type="ftr" sz="quarter" idx="11"/>
          </p:nvPr>
        </p:nvSpPr>
        <p:spPr/>
        <p:txBody>
          <a:bodyPr/>
          <a:lstStyle/>
          <a:p>
            <a:r>
              <a:rPr lang="de-DE"/>
              <a:t>Metropolregion Rhein-Neckar</a:t>
            </a:r>
            <a:endParaRPr lang="de-DE" dirty="0"/>
          </a:p>
        </p:txBody>
      </p:sp>
      <p:sp>
        <p:nvSpPr>
          <p:cNvPr id="7" name="Foliennummernplatzhalter 6">
            <a:extLst>
              <a:ext uri="{FF2B5EF4-FFF2-40B4-BE49-F238E27FC236}">
                <a16:creationId xmlns:a16="http://schemas.microsoft.com/office/drawing/2014/main" id="{74AD3A95-DB0C-478D-A16A-F42AB3F902C3}"/>
              </a:ext>
            </a:extLst>
          </p:cNvPr>
          <p:cNvSpPr>
            <a:spLocks noGrp="1"/>
          </p:cNvSpPr>
          <p:nvPr>
            <p:ph type="sldNum" sz="quarter" idx="12"/>
          </p:nvPr>
        </p:nvSpPr>
        <p:spPr/>
        <p:txBody>
          <a:bodyPr/>
          <a:lstStyle/>
          <a:p>
            <a:fld id="{B2FA0CD4-C5F2-4240-8F31-E4985965C9CD}" type="slidenum">
              <a:rPr lang="de-DE" smtClean="0"/>
              <a:pPr/>
              <a:t>9</a:t>
            </a:fld>
            <a:endParaRPr lang="de-DE" dirty="0"/>
          </a:p>
        </p:txBody>
      </p:sp>
      <p:pic>
        <p:nvPicPr>
          <p:cNvPr id="11" name="Inhaltsplatzhalter 10">
            <a:extLst>
              <a:ext uri="{FF2B5EF4-FFF2-40B4-BE49-F238E27FC236}">
                <a16:creationId xmlns:a16="http://schemas.microsoft.com/office/drawing/2014/main" id="{8CAE733C-C05B-4136-B5FB-B10050B6EFD1}"/>
              </a:ext>
            </a:extLst>
          </p:cNvPr>
          <p:cNvPicPr>
            <a:picLocks noGrp="1" noChangeAspect="1"/>
          </p:cNvPicPr>
          <p:nvPr>
            <p:ph sz="quarter" idx="13"/>
          </p:nvPr>
        </p:nvPicPr>
        <p:blipFill>
          <a:blip r:embed="rId3"/>
          <a:stretch>
            <a:fillRect/>
          </a:stretch>
        </p:blipFill>
        <p:spPr>
          <a:xfrm>
            <a:off x="988824" y="1282531"/>
            <a:ext cx="10214353" cy="4952014"/>
          </a:xfrm>
        </p:spPr>
      </p:pic>
    </p:spTree>
    <p:extLst>
      <p:ext uri="{BB962C8B-B14F-4D97-AF65-F5344CB8AC3E}">
        <p14:creationId xmlns:p14="http://schemas.microsoft.com/office/powerpoint/2010/main" val="2949275215"/>
      </p:ext>
    </p:extLst>
  </p:cSld>
  <p:clrMapOvr>
    <a:masterClrMapping/>
  </p:clrMapOvr>
</p:sld>
</file>

<file path=ppt/theme/theme1.xml><?xml version="1.0" encoding="utf-8"?>
<a:theme xmlns:a="http://schemas.openxmlformats.org/drawingml/2006/main" name="Office-Design">
  <a:themeElements>
    <a:clrScheme name="MRN">
      <a:dk1>
        <a:srgbClr val="212121"/>
      </a:dk1>
      <a:lt1>
        <a:srgbClr val="FFFFFF"/>
      </a:lt1>
      <a:dk2>
        <a:srgbClr val="0085BE"/>
      </a:dk2>
      <a:lt2>
        <a:srgbClr val="F2F2F2"/>
      </a:lt2>
      <a:accent1>
        <a:srgbClr val="0085BE"/>
      </a:accent1>
      <a:accent2>
        <a:srgbClr val="FFCC00"/>
      </a:accent2>
      <a:accent3>
        <a:srgbClr val="009A7C"/>
      </a:accent3>
      <a:accent4>
        <a:srgbClr val="929292"/>
      </a:accent4>
      <a:accent5>
        <a:srgbClr val="5B9BD5"/>
      </a:accent5>
      <a:accent6>
        <a:srgbClr val="70AD47"/>
      </a:accent6>
      <a:hlink>
        <a:srgbClr val="034A90"/>
      </a:hlink>
      <a:folHlink>
        <a:srgbClr val="6F3B55"/>
      </a:folHlink>
    </a:clrScheme>
    <a:fontScheme name="MRN">
      <a:majorFont>
        <a:latin typeface="Calibri"/>
        <a:ea typeface=""/>
        <a:cs typeface=""/>
      </a:majorFont>
      <a:minorFont>
        <a:latin typeface="Calibr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Words>
  <Application>Microsoft Macintosh PowerPoint</Application>
  <PresentationFormat>Breitbild</PresentationFormat>
  <Paragraphs>77</Paragraphs>
  <Slides>12</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Bitter</vt:lpstr>
      <vt:lpstr>Calibri</vt:lpstr>
      <vt:lpstr>Arial</vt:lpstr>
      <vt:lpstr>Wingdings</vt:lpstr>
      <vt:lpstr>Calibri Light</vt:lpstr>
      <vt:lpstr>Office-Design</vt:lpstr>
      <vt:lpstr>Welchen Einfluss hatte Covid-19 auf die Verkehrsmengen?</vt:lpstr>
      <vt:lpstr>Wie verändert Covid-19 die Ziele der Verkehrswende?</vt:lpstr>
      <vt:lpstr>Metropolregion Rhein-Neckar</vt:lpstr>
      <vt:lpstr>Veränderungen des Verkehrsgeschehens im IV</vt:lpstr>
      <vt:lpstr>Veränderungen des Verkehrsgeschehens im IV</vt:lpstr>
      <vt:lpstr>Veränderungen des Verkehrsgeschehens im IV</vt:lpstr>
      <vt:lpstr>Veränderungen des Verkehrsgeschehens im IV</vt:lpstr>
      <vt:lpstr>PowerPoint-Präsentation</vt:lpstr>
      <vt:lpstr>Veränderungen des Verkehrsgeschehens im IV</vt:lpstr>
      <vt:lpstr>Veränderungen des Verkehrsgeschehens im IV</vt:lpstr>
      <vt:lpstr>Fazit</vt:lpstr>
      <vt:lpstr>Herzlichen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Schwöbel Florian</dc:creator>
  <cp:lastModifiedBy>Max Schulze-Vorberg</cp:lastModifiedBy>
  <cp:revision>470</cp:revision>
  <cp:lastPrinted>2019-11-19T09:46:30Z</cp:lastPrinted>
  <dcterms:created xsi:type="dcterms:W3CDTF">2017-03-16T15:47:47Z</dcterms:created>
  <dcterms:modified xsi:type="dcterms:W3CDTF">2020-10-16T12:46:59Z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S_LastOpenTime">
    <vt:lpwstr>9/24/2020 3:46:41 PM</vt:lpwstr>
  </property>
  <property fmtid="{D5CDD505-2E9C-101B-9397-08002B2CF9AE}" pid="3" name="OS_LastOpenUser">
    <vt:lpwstr>LINDNER</vt:lpwstr>
  </property>
  <property fmtid="{D5CDD505-2E9C-101B-9397-08002B2CF9AE}" pid="4" name="os_autosavelastposition49601">
    <vt:lpwstr>Slide8</vt:lpwstr>
  </property>
  <property fmtid="{D5CDD505-2E9C-101B-9397-08002B2CF9AE}" pid="5" name="OS_LastSave">
    <vt:lpwstr>11/19/2019 3:36:52 PM</vt:lpwstr>
  </property>
  <property fmtid="{D5CDD505-2E9C-101B-9397-08002B2CF9AE}" pid="6" name="OS_LastSaveUser">
    <vt:lpwstr>SATZINGER</vt:lpwstr>
  </property>
  <property fmtid="{D5CDD505-2E9C-101B-9397-08002B2CF9AE}" pid="7" name="OS_LastDocumentSaved">
    <vt:bool>false</vt:bool>
  </property>
  <property fmtid="{D5CDD505-2E9C-101B-9397-08002B2CF9AE}" pid="8" name="MustSave">
    <vt:bool>false</vt:bool>
  </property>
  <property fmtid="{D5CDD505-2E9C-101B-9397-08002B2CF9AE}" pid="9" name="os_autosavelastposition285">
    <vt:lpwstr>Slide5</vt:lpwstr>
  </property>
</Properties>
</file>