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9" r:id="rId1"/>
  </p:sldMasterIdLst>
  <p:notesMasterIdLst>
    <p:notesMasterId r:id="rId11"/>
  </p:notesMasterIdLst>
  <p:handoutMasterIdLst>
    <p:handoutMasterId r:id="rId12"/>
  </p:handoutMasterIdLst>
  <p:sldIdLst>
    <p:sldId id="471" r:id="rId2"/>
    <p:sldId id="513" r:id="rId3"/>
    <p:sldId id="503" r:id="rId4"/>
    <p:sldId id="508" r:id="rId5"/>
    <p:sldId id="509" r:id="rId6"/>
    <p:sldId id="506" r:id="rId7"/>
    <p:sldId id="510" r:id="rId8"/>
    <p:sldId id="511" r:id="rId9"/>
    <p:sldId id="507" r:id="rId10"/>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Frutiger 45 Light" panose="020B0500000000000000"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Frutiger 45 Light" panose="020B0500000000000000"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Frutiger 45 Light" panose="020B0500000000000000"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Frutiger 45 Light" panose="020B0500000000000000"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Frutiger 45 Light" panose="020B0500000000000000"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Frutiger 45 Light" panose="020B0500000000000000"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Frutiger 45 Light" panose="020B0500000000000000"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Frutiger 45 Light" panose="020B0500000000000000"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Frutiger 45 Light" panose="020B0500000000000000"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6">
          <p15:clr>
            <a:srgbClr val="A4A3A4"/>
          </p15:clr>
        </p15:guide>
        <p15:guide id="2" pos="15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403"/>
    <a:srgbClr val="FBA803"/>
    <a:srgbClr val="FECC00"/>
    <a:srgbClr val="FFCC00"/>
    <a:srgbClr val="FFD833"/>
    <a:srgbClr val="FFFF99"/>
    <a:srgbClr val="FFCC66"/>
    <a:srgbClr val="CCFF33"/>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06" autoAdjust="0"/>
    <p:restoredTop sz="94406" autoAdjust="0"/>
  </p:normalViewPr>
  <p:slideViewPr>
    <p:cSldViewPr>
      <p:cViewPr varScale="1">
        <p:scale>
          <a:sx n="125" d="100"/>
          <a:sy n="125" d="100"/>
        </p:scale>
        <p:origin x="1212" y="108"/>
      </p:cViewPr>
      <p:guideLst>
        <p:guide orient="horz" pos="436"/>
        <p:guide pos="15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93" d="100"/>
          <a:sy n="93" d="100"/>
        </p:scale>
        <p:origin x="34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0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32" tIns="45716" rIns="91432" bIns="45716" numCol="1" anchor="t" anchorCtr="0" compatLnSpc="1">
            <a:prstTxWarp prst="textNoShape">
              <a:avLst/>
            </a:prstTxWarp>
          </a:bodyPr>
          <a:lstStyle>
            <a:lvl1pPr eaLnBrk="1" hangingPunct="1">
              <a:defRPr sz="1200">
                <a:latin typeface="Frutiger 45 Light" charset="0"/>
                <a:ea typeface="ＭＳ Ｐゴシック" charset="0"/>
                <a:cs typeface="+mn-cs"/>
              </a:defRPr>
            </a:lvl1pPr>
          </a:lstStyle>
          <a:p>
            <a:pPr>
              <a:defRPr/>
            </a:pPr>
            <a:endParaRPr lang="de-DE"/>
          </a:p>
        </p:txBody>
      </p:sp>
      <p:sp>
        <p:nvSpPr>
          <p:cNvPr id="16387" name="Rectangle 3"/>
          <p:cNvSpPr>
            <a:spLocks noGrp="1" noChangeArrowheads="1"/>
          </p:cNvSpPr>
          <p:nvPr>
            <p:ph type="dt" sz="quarter" idx="1"/>
          </p:nvPr>
        </p:nvSpPr>
        <p:spPr bwMode="auto">
          <a:xfrm>
            <a:off x="3849688" y="0"/>
            <a:ext cx="2946400" cy="49680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32" tIns="45716" rIns="91432" bIns="45716" numCol="1" anchor="t" anchorCtr="0" compatLnSpc="1">
            <a:prstTxWarp prst="textNoShape">
              <a:avLst/>
            </a:prstTxWarp>
          </a:bodyPr>
          <a:lstStyle>
            <a:lvl1pPr algn="r" eaLnBrk="1" hangingPunct="1">
              <a:defRPr sz="1200">
                <a:latin typeface="Frutiger 45 Light" charset="0"/>
                <a:ea typeface="ＭＳ Ｐゴシック" charset="0"/>
                <a:cs typeface="+mn-cs"/>
              </a:defRPr>
            </a:lvl1pPr>
          </a:lstStyle>
          <a:p>
            <a:pPr>
              <a:defRPr/>
            </a:pPr>
            <a:endParaRPr lang="de-DE"/>
          </a:p>
        </p:txBody>
      </p:sp>
      <p:sp>
        <p:nvSpPr>
          <p:cNvPr id="16388" name="Rectangle 4"/>
          <p:cNvSpPr>
            <a:spLocks noGrp="1" noChangeArrowheads="1"/>
          </p:cNvSpPr>
          <p:nvPr>
            <p:ph type="ftr" sz="quarter" idx="2"/>
          </p:nvPr>
        </p:nvSpPr>
        <p:spPr bwMode="auto">
          <a:xfrm>
            <a:off x="0" y="9428242"/>
            <a:ext cx="2946400" cy="49680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32" tIns="45716" rIns="91432" bIns="45716" numCol="1" anchor="b" anchorCtr="0" compatLnSpc="1">
            <a:prstTxWarp prst="textNoShape">
              <a:avLst/>
            </a:prstTxWarp>
          </a:bodyPr>
          <a:lstStyle>
            <a:lvl1pPr eaLnBrk="1" hangingPunct="1">
              <a:defRPr sz="1200">
                <a:latin typeface="Frutiger 45 Light" charset="0"/>
                <a:ea typeface="ＭＳ Ｐゴシック" charset="0"/>
                <a:cs typeface="+mn-cs"/>
              </a:defRPr>
            </a:lvl1pPr>
          </a:lstStyle>
          <a:p>
            <a:pPr>
              <a:defRPr/>
            </a:pPr>
            <a:endParaRPr lang="de-DE"/>
          </a:p>
        </p:txBody>
      </p:sp>
      <p:sp>
        <p:nvSpPr>
          <p:cNvPr id="16389" name="Rectangle 5"/>
          <p:cNvSpPr>
            <a:spLocks noGrp="1" noChangeArrowheads="1"/>
          </p:cNvSpPr>
          <p:nvPr>
            <p:ph type="sldNum" sz="quarter" idx="3"/>
          </p:nvPr>
        </p:nvSpPr>
        <p:spPr bwMode="auto">
          <a:xfrm>
            <a:off x="3849688" y="9428242"/>
            <a:ext cx="2946400" cy="49680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32" tIns="45716" rIns="91432" bIns="45716" numCol="1" anchor="b" anchorCtr="0" compatLnSpc="1">
            <a:prstTxWarp prst="textNoShape">
              <a:avLst/>
            </a:prstTxWarp>
          </a:bodyPr>
          <a:lstStyle>
            <a:lvl1pPr algn="r" eaLnBrk="1" hangingPunct="1">
              <a:defRPr sz="1200"/>
            </a:lvl1pPr>
          </a:lstStyle>
          <a:p>
            <a:fld id="{1B2D4DD9-055F-46B0-8305-368C4E370068}"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0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32" tIns="45716" rIns="91432" bIns="45716" numCol="1" anchor="t" anchorCtr="0" compatLnSpc="1">
            <a:prstTxWarp prst="textNoShape">
              <a:avLst/>
            </a:prstTxWarp>
          </a:bodyPr>
          <a:lstStyle>
            <a:lvl1pPr eaLnBrk="1" hangingPunct="1">
              <a:defRPr sz="1200">
                <a:latin typeface="Frutiger 45 Light" charset="0"/>
                <a:ea typeface="ＭＳ Ｐゴシック" charset="0"/>
                <a:cs typeface="+mn-cs"/>
              </a:defRPr>
            </a:lvl1pPr>
          </a:lstStyle>
          <a:p>
            <a:pPr>
              <a:defRPr/>
            </a:pPr>
            <a:endParaRPr lang="de-DE"/>
          </a:p>
        </p:txBody>
      </p:sp>
      <p:sp>
        <p:nvSpPr>
          <p:cNvPr id="7171" name="Rectangle 3"/>
          <p:cNvSpPr>
            <a:spLocks noGrp="1" noChangeArrowheads="1"/>
          </p:cNvSpPr>
          <p:nvPr>
            <p:ph type="dt" idx="1"/>
          </p:nvPr>
        </p:nvSpPr>
        <p:spPr bwMode="auto">
          <a:xfrm>
            <a:off x="3849688" y="0"/>
            <a:ext cx="2946400" cy="49680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32" tIns="45716" rIns="91432" bIns="45716" numCol="1" anchor="t" anchorCtr="0" compatLnSpc="1">
            <a:prstTxWarp prst="textNoShape">
              <a:avLst/>
            </a:prstTxWarp>
          </a:bodyPr>
          <a:lstStyle>
            <a:lvl1pPr algn="r" eaLnBrk="1" hangingPunct="1">
              <a:defRPr sz="1200">
                <a:latin typeface="Frutiger 45 Light" charset="0"/>
                <a:ea typeface="ＭＳ Ｐゴシック" charset="0"/>
                <a:cs typeface="+mn-cs"/>
              </a:defRPr>
            </a:lvl1pPr>
          </a:lstStyle>
          <a:p>
            <a:pPr>
              <a:defRPr/>
            </a:pPr>
            <a:endParaRPr lang="de-DE"/>
          </a:p>
        </p:txBody>
      </p:sp>
      <p:sp>
        <p:nvSpPr>
          <p:cNvPr id="2765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79450" y="4714122"/>
            <a:ext cx="5438775" cy="446809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32" tIns="45716" rIns="91432" bIns="45716"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174" name="Rectangle 6"/>
          <p:cNvSpPr>
            <a:spLocks noGrp="1" noChangeArrowheads="1"/>
          </p:cNvSpPr>
          <p:nvPr>
            <p:ph type="ftr" sz="quarter" idx="4"/>
          </p:nvPr>
        </p:nvSpPr>
        <p:spPr bwMode="auto">
          <a:xfrm>
            <a:off x="0" y="9428242"/>
            <a:ext cx="2946400" cy="49680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32" tIns="45716" rIns="91432" bIns="45716" numCol="1" anchor="b" anchorCtr="0" compatLnSpc="1">
            <a:prstTxWarp prst="textNoShape">
              <a:avLst/>
            </a:prstTxWarp>
          </a:bodyPr>
          <a:lstStyle>
            <a:lvl1pPr eaLnBrk="1" hangingPunct="1">
              <a:defRPr sz="1200">
                <a:latin typeface="Frutiger 45 Light" charset="0"/>
                <a:ea typeface="ＭＳ Ｐゴシック" charset="0"/>
                <a:cs typeface="+mn-cs"/>
              </a:defRPr>
            </a:lvl1pPr>
          </a:lstStyle>
          <a:p>
            <a:pPr>
              <a:defRPr/>
            </a:pPr>
            <a:endParaRPr lang="de-DE"/>
          </a:p>
        </p:txBody>
      </p:sp>
      <p:sp>
        <p:nvSpPr>
          <p:cNvPr id="7175" name="Rectangle 7"/>
          <p:cNvSpPr>
            <a:spLocks noGrp="1" noChangeArrowheads="1"/>
          </p:cNvSpPr>
          <p:nvPr>
            <p:ph type="sldNum" sz="quarter" idx="5"/>
          </p:nvPr>
        </p:nvSpPr>
        <p:spPr bwMode="auto">
          <a:xfrm>
            <a:off x="3849688" y="9428242"/>
            <a:ext cx="2946400" cy="49680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32" tIns="45716" rIns="91432" bIns="45716" numCol="1" anchor="b" anchorCtr="0" compatLnSpc="1">
            <a:prstTxWarp prst="textNoShape">
              <a:avLst/>
            </a:prstTxWarp>
          </a:bodyPr>
          <a:lstStyle>
            <a:lvl1pPr algn="r" eaLnBrk="1" hangingPunct="1">
              <a:defRPr sz="1200"/>
            </a:lvl1pPr>
          </a:lstStyle>
          <a:p>
            <a:fld id="{729C7A53-1440-4E9E-9325-FBE59CC3E4C9}"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Frutiger 45 Light"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Frutiger 45 Light"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Frutiger 45 Light"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Frutiger 45 Light"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Frutiger 45 Light"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29C7A53-1440-4E9E-9325-FBE59CC3E4C9}" type="slidenum">
              <a:rPr lang="de-DE" altLang="de-DE" smtClean="0"/>
              <a:pPr/>
              <a:t>1</a:t>
            </a:fld>
            <a:endParaRPr lang="de-DE" altLang="de-DE"/>
          </a:p>
        </p:txBody>
      </p:sp>
    </p:spTree>
    <p:extLst>
      <p:ext uri="{BB962C8B-B14F-4D97-AF65-F5344CB8AC3E}">
        <p14:creationId xmlns:p14="http://schemas.microsoft.com/office/powerpoint/2010/main" val="398506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450" y="4675287"/>
            <a:ext cx="5438775" cy="4468099"/>
          </a:xfrm>
        </p:spPr>
        <p:txBody>
          <a:bodyPr/>
          <a:lstStyle/>
          <a:p>
            <a:r>
              <a:rPr lang="de-DE" sz="1400" dirty="0" smtClean="0"/>
              <a:t>Digitalisierung ist in alle Munde</a:t>
            </a:r>
          </a:p>
          <a:p>
            <a:endParaRPr lang="de-DE" sz="1400" dirty="0"/>
          </a:p>
          <a:p>
            <a:r>
              <a:rPr lang="de-DE" sz="1400" dirty="0" smtClean="0"/>
              <a:t>Ich bin der Überzeugung, dass wir durch die Digitalisierung einen der größten Transformationsprozesse erleben, den es je gab.</a:t>
            </a:r>
          </a:p>
          <a:p>
            <a:endParaRPr lang="de-DE" sz="1400" dirty="0"/>
          </a:p>
          <a:p>
            <a:r>
              <a:rPr lang="de-DE" sz="1400" dirty="0" smtClean="0"/>
              <a:t>Mit diesem Prozess geht ein fundamentaler Wandel der Arbeits- und Lebenswelten einher.</a:t>
            </a:r>
          </a:p>
          <a:p>
            <a:r>
              <a:rPr lang="de-DE" sz="1400" dirty="0" smtClean="0"/>
              <a:t>So ist es heute selbstverständlich mit dem Handy das Ticket für Bus und Stadtbahn zu buchen, ein Buch zu bestellen oder eine Reise zu buchen, einfach im Internet von zu Hause oder vom Handy aus, unabhängig von Verkehrslage und Öffnungszeiten.</a:t>
            </a:r>
          </a:p>
          <a:p>
            <a:r>
              <a:rPr lang="de-DE" sz="1400" dirty="0" smtClean="0"/>
              <a:t>Die Stadtverwaltung darf hier nicht Nachzügler bleiben sondern muss ihre Dienste innovativer, digitaler und zielgerichteter auf die Bedürfnisse der Bürger/innen und Unternehmen ausrichten. </a:t>
            </a:r>
          </a:p>
          <a:p>
            <a:endParaRPr lang="de-DE" sz="1400" dirty="0" smtClean="0"/>
          </a:p>
          <a:p>
            <a:r>
              <a:rPr lang="de-DE" sz="1400" dirty="0" smtClean="0"/>
              <a:t>Die Stadtverwaltung muss die Chancen der Digitalisierung ergreifen. Den die Art und Weise des Umgangs mit der Digitalisierung wird entscheidend für die Zukunftsfähigkeit einer Stadt sein.  </a:t>
            </a:r>
            <a:endParaRPr lang="de-DE" sz="1400" dirty="0"/>
          </a:p>
          <a:p>
            <a:endParaRPr lang="de-DE" sz="1400" dirty="0"/>
          </a:p>
        </p:txBody>
      </p:sp>
      <p:sp>
        <p:nvSpPr>
          <p:cNvPr id="4" name="Foliennummernplatzhalter 3"/>
          <p:cNvSpPr>
            <a:spLocks noGrp="1"/>
          </p:cNvSpPr>
          <p:nvPr>
            <p:ph type="sldNum" sz="quarter" idx="10"/>
          </p:nvPr>
        </p:nvSpPr>
        <p:spPr/>
        <p:txBody>
          <a:bodyPr/>
          <a:lstStyle/>
          <a:p>
            <a:fld id="{729C7A53-1440-4E9E-9325-FBE59CC3E4C9}" type="slidenum">
              <a:rPr lang="de-DE" altLang="de-DE" smtClean="0"/>
              <a:pPr/>
              <a:t>2</a:t>
            </a:fld>
            <a:endParaRPr lang="de-DE" altLang="de-DE"/>
          </a:p>
        </p:txBody>
      </p:sp>
    </p:spTree>
    <p:extLst>
      <p:ext uri="{BB962C8B-B14F-4D97-AF65-F5344CB8AC3E}">
        <p14:creationId xmlns:p14="http://schemas.microsoft.com/office/powerpoint/2010/main" val="292430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de-DE" dirty="0"/>
              <a:t>Mastertitelformat bearbeiten</a:t>
            </a:r>
          </a:p>
        </p:txBody>
      </p:sp>
      <p:sp>
        <p:nvSpPr>
          <p:cNvPr id="3" name="Untertitel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Master-Untertitelformat bearbeiten</a:t>
            </a:r>
          </a:p>
        </p:txBody>
      </p:sp>
      <p:sp>
        <p:nvSpPr>
          <p:cNvPr id="4" name="Rectangle 2"/>
          <p:cNvSpPr>
            <a:spLocks noGrp="1" noChangeArrowheads="1"/>
          </p:cNvSpPr>
          <p:nvPr>
            <p:ph type="sldNum" sz="quarter" idx="10"/>
          </p:nvPr>
        </p:nvSpPr>
        <p:spPr>
          <a:ln/>
        </p:spPr>
        <p:txBody>
          <a:bodyPr/>
          <a:lstStyle>
            <a:lvl1pPr>
              <a:defRPr/>
            </a:lvl1pPr>
          </a:lstStyle>
          <a:p>
            <a:r>
              <a:rPr lang="de-DE" altLang="de-DE"/>
              <a:t>Folie </a:t>
            </a:r>
            <a:fld id="{3117AAA0-C207-4450-BDD9-460D67871D7A}" type="slidenum">
              <a:rPr lang="de-DE" altLang="de-DE"/>
              <a:pPr/>
              <a:t>‹Nr.›</a:t>
            </a:fld>
            <a:endParaRPr lang="de-DE" altLang="de-DE"/>
          </a:p>
        </p:txBody>
      </p:sp>
    </p:spTree>
    <p:extLst>
      <p:ext uri="{BB962C8B-B14F-4D97-AF65-F5344CB8AC3E}">
        <p14:creationId xmlns:p14="http://schemas.microsoft.com/office/powerpoint/2010/main" val="42525114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vert="horz" anchor="b"/>
          <a:lstStyle>
            <a:lvl1pPr algn="l">
              <a:defRPr sz="2000" b="1">
                <a:latin typeface="Arial" pitchFamily="34" charset="0"/>
                <a:cs typeface="Arial" pitchFamily="34" charset="0"/>
              </a:defRPr>
            </a:lvl1pPr>
          </a:lstStyle>
          <a:p>
            <a:r>
              <a:rPr lang="de-DE" dirty="0"/>
              <a:t>Mastertitelformat bearbeiten</a:t>
            </a:r>
          </a:p>
        </p:txBody>
      </p:sp>
      <p:sp>
        <p:nvSpPr>
          <p:cNvPr id="3" name="Bildplatzhalter 2"/>
          <p:cNvSpPr>
            <a:spLocks noGrp="1"/>
          </p:cNvSpPr>
          <p:nvPr>
            <p:ph type="pic" idx="1"/>
          </p:nvPr>
        </p:nvSpPr>
        <p:spPr>
          <a:xfrm>
            <a:off x="1792288" y="1196751"/>
            <a:ext cx="5486400" cy="3530823"/>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Rectangle 2"/>
          <p:cNvSpPr>
            <a:spLocks noGrp="1" noChangeArrowheads="1"/>
          </p:cNvSpPr>
          <p:nvPr>
            <p:ph type="sldNum" sz="quarter" idx="10"/>
          </p:nvPr>
        </p:nvSpPr>
        <p:spPr>
          <a:ln/>
        </p:spPr>
        <p:txBody>
          <a:bodyPr/>
          <a:lstStyle>
            <a:lvl1pPr>
              <a:defRPr/>
            </a:lvl1pPr>
          </a:lstStyle>
          <a:p>
            <a:r>
              <a:rPr lang="de-DE" altLang="de-DE"/>
              <a:t>Folie </a:t>
            </a:r>
            <a:fld id="{289FD99F-D09D-4319-8B57-72CE9624A5A1}" type="slidenum">
              <a:rPr lang="de-DE" altLang="de-DE"/>
              <a:pPr/>
              <a:t>‹Nr.›</a:t>
            </a:fld>
            <a:endParaRPr lang="de-DE" altLang="de-DE"/>
          </a:p>
        </p:txBody>
      </p:sp>
    </p:spTree>
    <p:extLst>
      <p:ext uri="{BB962C8B-B14F-4D97-AF65-F5344CB8AC3E}">
        <p14:creationId xmlns:p14="http://schemas.microsoft.com/office/powerpoint/2010/main" val="324317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1196752"/>
            <a:ext cx="8229600" cy="1143000"/>
          </a:xfrm>
          <a:prstGeom prst="rect">
            <a:avLst/>
          </a:prstGeom>
        </p:spPr>
        <p:txBody>
          <a:bodyPr vert="horz"/>
          <a:lstStyle>
            <a:lvl1pPr>
              <a:defRPr>
                <a:latin typeface="Arial" pitchFamily="34" charset="0"/>
                <a:cs typeface="Arial" pitchFamily="34" charset="0"/>
              </a:defRPr>
            </a:lvl1pPr>
          </a:lstStyle>
          <a:p>
            <a:r>
              <a:rPr lang="de-DE" dirty="0"/>
              <a:t>Mastertitelformat bearbeiten</a:t>
            </a:r>
          </a:p>
        </p:txBody>
      </p:sp>
      <p:sp>
        <p:nvSpPr>
          <p:cNvPr id="4" name="Rectangle 2"/>
          <p:cNvSpPr>
            <a:spLocks noGrp="1" noChangeArrowheads="1"/>
          </p:cNvSpPr>
          <p:nvPr>
            <p:ph type="sldNum" sz="quarter" idx="10"/>
          </p:nvPr>
        </p:nvSpPr>
        <p:spPr>
          <a:ln/>
        </p:spPr>
        <p:txBody>
          <a:bodyPr/>
          <a:lstStyle>
            <a:lvl1pPr>
              <a:defRPr/>
            </a:lvl1pPr>
          </a:lstStyle>
          <a:p>
            <a:r>
              <a:rPr lang="de-DE" altLang="de-DE"/>
              <a:t>Folie </a:t>
            </a:r>
            <a:fld id="{9E5BECAD-A9D0-4B79-8A67-7F13954C7DFB}" type="slidenum">
              <a:rPr lang="de-DE" altLang="de-DE"/>
              <a:pPr/>
              <a:t>‹Nr.›</a:t>
            </a:fld>
            <a:endParaRPr lang="de-DE" altLang="de-DE"/>
          </a:p>
        </p:txBody>
      </p:sp>
    </p:spTree>
    <p:extLst>
      <p:ext uri="{BB962C8B-B14F-4D97-AF65-F5344CB8AC3E}">
        <p14:creationId xmlns:p14="http://schemas.microsoft.com/office/powerpoint/2010/main" val="1769631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4" name="Rectangle 2"/>
          <p:cNvSpPr>
            <a:spLocks noGrp="1" noChangeArrowheads="1"/>
          </p:cNvSpPr>
          <p:nvPr>
            <p:ph type="sldNum" sz="quarter" idx="10"/>
          </p:nvPr>
        </p:nvSpPr>
        <p:spPr>
          <a:ln/>
        </p:spPr>
        <p:txBody>
          <a:bodyPr/>
          <a:lstStyle>
            <a:lvl1pPr>
              <a:defRPr/>
            </a:lvl1pPr>
          </a:lstStyle>
          <a:p>
            <a:r>
              <a:rPr lang="de-DE" altLang="de-DE"/>
              <a:t>Folie </a:t>
            </a:r>
            <a:fld id="{F2F598E2-2FCD-4203-81A8-EF69597440EF}" type="slidenum">
              <a:rPr lang="de-DE" altLang="de-DE"/>
              <a:pPr/>
              <a:t>‹Nr.›</a:t>
            </a:fld>
            <a:endParaRPr lang="de-DE" altLang="de-DE"/>
          </a:p>
        </p:txBody>
      </p:sp>
    </p:spTree>
    <p:extLst>
      <p:ext uri="{BB962C8B-B14F-4D97-AF65-F5344CB8AC3E}">
        <p14:creationId xmlns:p14="http://schemas.microsoft.com/office/powerpoint/2010/main" val="2088788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1268760"/>
            <a:ext cx="8229600" cy="1143000"/>
          </a:xfrm>
          <a:prstGeom prst="rect">
            <a:avLst/>
          </a:prstGeom>
        </p:spPr>
        <p:txBody>
          <a:bodyPr/>
          <a:lstStyle/>
          <a:p>
            <a:r>
              <a:rPr lang="de-DE"/>
              <a:t>Titelmasterformat durch Klicken bearbeiten</a:t>
            </a:r>
          </a:p>
        </p:txBody>
      </p:sp>
      <p:sp>
        <p:nvSpPr>
          <p:cNvPr id="3" name="Rectangle 2"/>
          <p:cNvSpPr>
            <a:spLocks noGrp="1" noChangeArrowheads="1"/>
          </p:cNvSpPr>
          <p:nvPr>
            <p:ph type="sldNum" sz="quarter" idx="10"/>
          </p:nvPr>
        </p:nvSpPr>
        <p:spPr>
          <a:ln/>
        </p:spPr>
        <p:txBody>
          <a:bodyPr/>
          <a:lstStyle>
            <a:lvl1pPr>
              <a:defRPr/>
            </a:lvl1pPr>
          </a:lstStyle>
          <a:p>
            <a:r>
              <a:rPr lang="de-DE" altLang="de-DE"/>
              <a:t>Folie </a:t>
            </a:r>
            <a:fld id="{5E9F8BA7-57F0-43D6-A212-B6899F0EB052}" type="slidenum">
              <a:rPr lang="de-DE" altLang="de-DE"/>
              <a:pPr/>
              <a:t>‹Nr.›</a:t>
            </a:fld>
            <a:endParaRPr lang="de-DE" altLang="de-DE"/>
          </a:p>
        </p:txBody>
      </p:sp>
    </p:spTree>
    <p:extLst>
      <p:ext uri="{BB962C8B-B14F-4D97-AF65-F5344CB8AC3E}">
        <p14:creationId xmlns:p14="http://schemas.microsoft.com/office/powerpoint/2010/main" val="58324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268760"/>
            <a:ext cx="8229600" cy="1143000"/>
          </a:xfrm>
          <a:prstGeom prst="rect">
            <a:avLst/>
          </a:prstGeom>
        </p:spPr>
        <p:txBody>
          <a:bodyPr vert="horz"/>
          <a:lstStyle>
            <a:lvl1pPr>
              <a:defRPr>
                <a:latin typeface="Arial" pitchFamily="34" charset="0"/>
                <a:cs typeface="Arial" pitchFamily="34" charset="0"/>
              </a:defRPr>
            </a:lvl1pPr>
          </a:lstStyle>
          <a:p>
            <a:r>
              <a:rPr lang="de-DE" dirty="0"/>
              <a:t>Mastertitelformat bearbeiten</a:t>
            </a:r>
          </a:p>
        </p:txBody>
      </p:sp>
      <p:sp>
        <p:nvSpPr>
          <p:cNvPr id="4" name="Rectangle 2"/>
          <p:cNvSpPr>
            <a:spLocks noGrp="1" noChangeArrowheads="1"/>
          </p:cNvSpPr>
          <p:nvPr>
            <p:ph type="sldNum" sz="quarter" idx="10"/>
          </p:nvPr>
        </p:nvSpPr>
        <p:spPr>
          <a:ln/>
        </p:spPr>
        <p:txBody>
          <a:bodyPr/>
          <a:lstStyle>
            <a:lvl1pPr>
              <a:defRPr/>
            </a:lvl1pPr>
          </a:lstStyle>
          <a:p>
            <a:r>
              <a:rPr lang="de-DE" altLang="de-DE"/>
              <a:t>Folie </a:t>
            </a:r>
            <a:fld id="{A9F4E51C-BFA6-49DE-ACDA-BD2A06F90417}" type="slidenum">
              <a:rPr lang="de-DE" altLang="de-DE"/>
              <a:pPr/>
              <a:t>‹Nr.›</a:t>
            </a:fld>
            <a:endParaRPr lang="de-DE" altLang="de-DE"/>
          </a:p>
        </p:txBody>
      </p:sp>
    </p:spTree>
    <p:extLst>
      <p:ext uri="{BB962C8B-B14F-4D97-AF65-F5344CB8AC3E}">
        <p14:creationId xmlns:p14="http://schemas.microsoft.com/office/powerpoint/2010/main" val="41663716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1268760"/>
            <a:ext cx="8229600" cy="1143000"/>
          </a:xfrm>
          <a:prstGeom prst="rect">
            <a:avLst/>
          </a:prstGeom>
        </p:spPr>
        <p:txBody>
          <a:bodyPr/>
          <a:lstStyle/>
          <a:p>
            <a:r>
              <a:rPr lang="de-DE"/>
              <a:t>Titelmasterformat durch Klicken bearbeiten</a:t>
            </a:r>
          </a:p>
        </p:txBody>
      </p:sp>
      <p:sp>
        <p:nvSpPr>
          <p:cNvPr id="3" name="Rectangle 2"/>
          <p:cNvSpPr>
            <a:spLocks noGrp="1" noChangeArrowheads="1"/>
          </p:cNvSpPr>
          <p:nvPr>
            <p:ph type="sldNum" sz="quarter" idx="10"/>
          </p:nvPr>
        </p:nvSpPr>
        <p:spPr>
          <a:ln/>
        </p:spPr>
        <p:txBody>
          <a:bodyPr/>
          <a:lstStyle>
            <a:lvl1pPr>
              <a:defRPr/>
            </a:lvl1pPr>
          </a:lstStyle>
          <a:p>
            <a:r>
              <a:rPr lang="de-DE" altLang="de-DE"/>
              <a:t>Folie </a:t>
            </a:r>
            <a:fld id="{DCF65E88-3A74-4142-8131-9D06E061D882}" type="slidenum">
              <a:rPr lang="de-DE" altLang="de-DE"/>
              <a:pPr/>
              <a:t>‹Nr.›</a:t>
            </a:fld>
            <a:endParaRPr lang="de-DE" altLang="de-DE"/>
          </a:p>
        </p:txBody>
      </p:sp>
    </p:spTree>
    <p:extLst>
      <p:ext uri="{BB962C8B-B14F-4D97-AF65-F5344CB8AC3E}">
        <p14:creationId xmlns:p14="http://schemas.microsoft.com/office/powerpoint/2010/main" val="156220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de-DE" dirty="0"/>
              <a:t>Mastertitelformat bearbeiten</a:t>
            </a:r>
          </a:p>
        </p:txBody>
      </p:sp>
      <p:sp>
        <p:nvSpPr>
          <p:cNvPr id="3" name="Textplatzhalt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Mastertextformat bearbeiten</a:t>
            </a:r>
          </a:p>
        </p:txBody>
      </p:sp>
      <p:sp>
        <p:nvSpPr>
          <p:cNvPr id="4" name="Rectangle 2"/>
          <p:cNvSpPr>
            <a:spLocks noGrp="1" noChangeArrowheads="1"/>
          </p:cNvSpPr>
          <p:nvPr>
            <p:ph type="sldNum" sz="quarter" idx="10"/>
          </p:nvPr>
        </p:nvSpPr>
        <p:spPr>
          <a:ln/>
        </p:spPr>
        <p:txBody>
          <a:bodyPr/>
          <a:lstStyle>
            <a:lvl1pPr>
              <a:defRPr/>
            </a:lvl1pPr>
          </a:lstStyle>
          <a:p>
            <a:r>
              <a:rPr lang="de-DE" altLang="de-DE"/>
              <a:t>Folie </a:t>
            </a:r>
            <a:fld id="{93C188E8-60C4-475F-8A5E-CF5E84A36040}" type="slidenum">
              <a:rPr lang="de-DE" altLang="de-DE"/>
              <a:pPr/>
              <a:t>‹Nr.›</a:t>
            </a:fld>
            <a:endParaRPr lang="de-DE" altLang="de-DE"/>
          </a:p>
        </p:txBody>
      </p:sp>
    </p:spTree>
    <p:extLst>
      <p:ext uri="{BB962C8B-B14F-4D97-AF65-F5344CB8AC3E}">
        <p14:creationId xmlns:p14="http://schemas.microsoft.com/office/powerpoint/2010/main" val="372740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1268760"/>
            <a:ext cx="8229600" cy="1143000"/>
          </a:xfrm>
          <a:prstGeom prst="rect">
            <a:avLst/>
          </a:prstGeom>
        </p:spPr>
        <p:txBody>
          <a:bodyPr vert="horz"/>
          <a:lstStyle>
            <a:lvl1pPr>
              <a:defRPr>
                <a:latin typeface="Arial" pitchFamily="34" charset="0"/>
                <a:cs typeface="Arial" pitchFamily="34" charset="0"/>
              </a:defRPr>
            </a:lvl1pPr>
          </a:lstStyle>
          <a:p>
            <a:r>
              <a:rPr lang="de-DE" dirty="0"/>
              <a:t>Mastertitelformat bearbeiten</a:t>
            </a:r>
          </a:p>
        </p:txBody>
      </p:sp>
      <p:sp>
        <p:nvSpPr>
          <p:cNvPr id="3" name="Inhaltsplatzhalter 2"/>
          <p:cNvSpPr>
            <a:spLocks noGrp="1"/>
          </p:cNvSpPr>
          <p:nvPr>
            <p:ph sz="half" idx="1"/>
          </p:nvPr>
        </p:nvSpPr>
        <p:spPr>
          <a:xfrm>
            <a:off x="457200" y="2492896"/>
            <a:ext cx="4038600" cy="3633267"/>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53107" y="2492896"/>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Rectangle 2"/>
          <p:cNvSpPr>
            <a:spLocks noGrp="1" noChangeArrowheads="1"/>
          </p:cNvSpPr>
          <p:nvPr>
            <p:ph type="sldNum" sz="quarter" idx="10"/>
          </p:nvPr>
        </p:nvSpPr>
        <p:spPr>
          <a:ln/>
        </p:spPr>
        <p:txBody>
          <a:bodyPr/>
          <a:lstStyle>
            <a:lvl1pPr>
              <a:defRPr/>
            </a:lvl1pPr>
          </a:lstStyle>
          <a:p>
            <a:r>
              <a:rPr lang="de-DE" altLang="de-DE"/>
              <a:t>Folie </a:t>
            </a:r>
            <a:fld id="{5B63E39B-C898-4058-89FF-2959D45A18EB}" type="slidenum">
              <a:rPr lang="de-DE" altLang="de-DE"/>
              <a:pPr/>
              <a:t>‹Nr.›</a:t>
            </a:fld>
            <a:endParaRPr lang="de-DE" altLang="de-DE"/>
          </a:p>
        </p:txBody>
      </p:sp>
    </p:spTree>
    <p:extLst>
      <p:ext uri="{BB962C8B-B14F-4D97-AF65-F5344CB8AC3E}">
        <p14:creationId xmlns:p14="http://schemas.microsoft.com/office/powerpoint/2010/main" val="32968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Rectangle 2"/>
          <p:cNvSpPr>
            <a:spLocks noGrp="1" noChangeArrowheads="1"/>
          </p:cNvSpPr>
          <p:nvPr>
            <p:ph type="sldNum" sz="quarter" idx="10"/>
          </p:nvPr>
        </p:nvSpPr>
        <p:spPr>
          <a:ln/>
        </p:spPr>
        <p:txBody>
          <a:bodyPr/>
          <a:lstStyle>
            <a:lvl1pPr>
              <a:defRPr/>
            </a:lvl1pPr>
          </a:lstStyle>
          <a:p>
            <a:r>
              <a:rPr lang="de-DE" altLang="de-DE"/>
              <a:t>Folie </a:t>
            </a:r>
            <a:fld id="{D1F00C0E-1D37-4258-BFEB-41ABAB6DFFA0}" type="slidenum">
              <a:rPr lang="de-DE" altLang="de-DE"/>
              <a:pPr/>
              <a:t>‹Nr.›</a:t>
            </a:fld>
            <a:endParaRPr lang="de-DE" altLang="de-DE"/>
          </a:p>
        </p:txBody>
      </p:sp>
    </p:spTree>
    <p:extLst>
      <p:ext uri="{BB962C8B-B14F-4D97-AF65-F5344CB8AC3E}">
        <p14:creationId xmlns:p14="http://schemas.microsoft.com/office/powerpoint/2010/main" val="66064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67544" y="1196752"/>
            <a:ext cx="8229600" cy="1143000"/>
          </a:xfrm>
          <a:prstGeom prst="rect">
            <a:avLst/>
          </a:prstGeom>
        </p:spPr>
        <p:txBody>
          <a:bodyPr vert="horz"/>
          <a:lstStyle>
            <a:lvl1pPr>
              <a:defRPr>
                <a:latin typeface="Arial" pitchFamily="34" charset="0"/>
                <a:cs typeface="Arial" pitchFamily="34" charset="0"/>
              </a:defRPr>
            </a:lvl1pPr>
          </a:lstStyle>
          <a:p>
            <a:r>
              <a:rPr lang="de-DE" dirty="0"/>
              <a:t>Mastertitelformat bearbeiten</a:t>
            </a:r>
          </a:p>
        </p:txBody>
      </p:sp>
      <p:sp>
        <p:nvSpPr>
          <p:cNvPr id="3" name="Rectangle 2"/>
          <p:cNvSpPr>
            <a:spLocks noGrp="1" noChangeArrowheads="1"/>
          </p:cNvSpPr>
          <p:nvPr>
            <p:ph type="sldNum" sz="quarter" idx="10"/>
          </p:nvPr>
        </p:nvSpPr>
        <p:spPr>
          <a:ln/>
        </p:spPr>
        <p:txBody>
          <a:bodyPr/>
          <a:lstStyle>
            <a:lvl1pPr>
              <a:defRPr/>
            </a:lvl1pPr>
          </a:lstStyle>
          <a:p>
            <a:r>
              <a:rPr lang="de-DE" altLang="de-DE"/>
              <a:t>Folie </a:t>
            </a:r>
            <a:fld id="{16B96317-C9E8-43B8-A048-EF86609EE52C}" type="slidenum">
              <a:rPr lang="de-DE" altLang="de-DE"/>
              <a:pPr/>
              <a:t>‹Nr.›</a:t>
            </a:fld>
            <a:endParaRPr lang="de-DE" altLang="de-DE"/>
          </a:p>
        </p:txBody>
      </p:sp>
    </p:spTree>
    <p:extLst>
      <p:ext uri="{BB962C8B-B14F-4D97-AF65-F5344CB8AC3E}">
        <p14:creationId xmlns:p14="http://schemas.microsoft.com/office/powerpoint/2010/main" val="52128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r>
              <a:rPr lang="de-DE" altLang="de-DE"/>
              <a:t>Folie </a:t>
            </a:r>
            <a:fld id="{5C9C0A0E-D0FB-4C5B-92E1-D8E76EA77E76}" type="slidenum">
              <a:rPr lang="de-DE" altLang="de-DE"/>
              <a:pPr/>
              <a:t>‹Nr.›</a:t>
            </a:fld>
            <a:endParaRPr lang="de-DE" altLang="de-DE"/>
          </a:p>
        </p:txBody>
      </p:sp>
    </p:spTree>
    <p:extLst>
      <p:ext uri="{BB962C8B-B14F-4D97-AF65-F5344CB8AC3E}">
        <p14:creationId xmlns:p14="http://schemas.microsoft.com/office/powerpoint/2010/main" val="18879664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1196752"/>
            <a:ext cx="3008313" cy="1162050"/>
          </a:xfrm>
          <a:prstGeom prst="rect">
            <a:avLst/>
          </a:prstGeom>
        </p:spPr>
        <p:txBody>
          <a:bodyPr vert="horz" anchor="b"/>
          <a:lstStyle>
            <a:lvl1pPr algn="l">
              <a:defRPr sz="2000" b="1">
                <a:latin typeface="Arial" pitchFamily="34" charset="0"/>
                <a:cs typeface="Arial" pitchFamily="34" charset="0"/>
              </a:defRPr>
            </a:lvl1pPr>
          </a:lstStyle>
          <a:p>
            <a:r>
              <a:rPr lang="de-DE" dirty="0"/>
              <a:t>Mastertitelformat bearbeiten</a:t>
            </a:r>
          </a:p>
        </p:txBody>
      </p:sp>
      <p:sp>
        <p:nvSpPr>
          <p:cNvPr id="3" name="Inhaltsplatzhalter 2"/>
          <p:cNvSpPr>
            <a:spLocks noGrp="1"/>
          </p:cNvSpPr>
          <p:nvPr>
            <p:ph idx="1"/>
          </p:nvPr>
        </p:nvSpPr>
        <p:spPr>
          <a:xfrm>
            <a:off x="3575050" y="1196752"/>
            <a:ext cx="5111750" cy="4929411"/>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492896"/>
            <a:ext cx="3008313" cy="3633267"/>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Rectangle 2"/>
          <p:cNvSpPr>
            <a:spLocks noGrp="1" noChangeArrowheads="1"/>
          </p:cNvSpPr>
          <p:nvPr>
            <p:ph type="sldNum" sz="quarter" idx="10"/>
          </p:nvPr>
        </p:nvSpPr>
        <p:spPr>
          <a:ln/>
        </p:spPr>
        <p:txBody>
          <a:bodyPr/>
          <a:lstStyle>
            <a:lvl1pPr>
              <a:defRPr/>
            </a:lvl1pPr>
          </a:lstStyle>
          <a:p>
            <a:r>
              <a:rPr lang="de-DE" altLang="de-DE"/>
              <a:t>Folie </a:t>
            </a:r>
            <a:fld id="{E46EA9CF-9C31-4898-8768-546344A4B1A2}" type="slidenum">
              <a:rPr lang="de-DE" altLang="de-DE"/>
              <a:pPr/>
              <a:t>‹Nr.›</a:t>
            </a:fld>
            <a:endParaRPr lang="de-DE" altLang="de-DE"/>
          </a:p>
        </p:txBody>
      </p:sp>
    </p:spTree>
    <p:extLst>
      <p:ext uri="{BB962C8B-B14F-4D97-AF65-F5344CB8AC3E}">
        <p14:creationId xmlns:p14="http://schemas.microsoft.com/office/powerpoint/2010/main" val="345328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17495C0-10E4-A842-BD5C-F086AC9EA673}"/>
              </a:ext>
            </a:extLst>
          </p:cNvPr>
          <p:cNvPicPr>
            <a:picLocks noChangeAspect="1"/>
          </p:cNvPicPr>
          <p:nvPr userDrawn="1"/>
        </p:nvPicPr>
        <p:blipFill>
          <a:blip r:embed="rId15"/>
          <a:stretch>
            <a:fillRect/>
          </a:stretch>
        </p:blipFill>
        <p:spPr>
          <a:xfrm>
            <a:off x="0" y="0"/>
            <a:ext cx="9144000" cy="6858000"/>
          </a:xfrm>
          <a:prstGeom prst="rect">
            <a:avLst/>
          </a:prstGeom>
        </p:spPr>
      </p:pic>
      <p:sp>
        <p:nvSpPr>
          <p:cNvPr id="4098" name="Rectangle 2"/>
          <p:cNvSpPr>
            <a:spLocks noGrp="1" noChangeArrowheads="1"/>
          </p:cNvSpPr>
          <p:nvPr>
            <p:ph type="sldNum" sz="quarter" idx="4"/>
          </p:nvPr>
        </p:nvSpPr>
        <p:spPr bwMode="auto">
          <a:xfrm>
            <a:off x="8172450" y="6353175"/>
            <a:ext cx="755650" cy="24606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none" lIns="91440" tIns="45720" rIns="91440" bIns="45720" numCol="1" anchor="t" anchorCtr="0" compatLnSpc="1">
            <a:prstTxWarp prst="textNoShape">
              <a:avLst/>
            </a:prstTxWarp>
            <a:spAutoFit/>
          </a:bodyPr>
          <a:lstStyle>
            <a:lvl1pPr eaLnBrk="1" hangingPunct="1">
              <a:defRPr sz="1000">
                <a:solidFill>
                  <a:schemeClr val="bg2"/>
                </a:solidFill>
                <a:latin typeface="Arial" panose="020B0604020202020204" pitchFamily="34" charset="0"/>
                <a:cs typeface="Arial" panose="020B0604020202020204" pitchFamily="34" charset="0"/>
              </a:defRPr>
            </a:lvl1pPr>
          </a:lstStyle>
          <a:p>
            <a:r>
              <a:rPr lang="de-DE" altLang="de-DE"/>
              <a:t>Folie </a:t>
            </a:r>
            <a:fld id="{3DF497F5-C8FD-4E88-B2ED-7B7AD534D5EB}" type="slidenum">
              <a:rPr lang="de-DE" altLang="de-DE"/>
              <a:pPr/>
              <a:t>‹Nr.›</a:t>
            </a:fld>
            <a:endParaRPr lang="de-DE" altLang="de-DE"/>
          </a:p>
        </p:txBody>
      </p:sp>
      <p:sp>
        <p:nvSpPr>
          <p:cNvPr id="1030" name="Text Box 23"/>
          <p:cNvSpPr txBox="1">
            <a:spLocks noChangeArrowheads="1"/>
          </p:cNvSpPr>
          <p:nvPr userDrawn="1"/>
        </p:nvSpPr>
        <p:spPr bwMode="auto">
          <a:xfrm>
            <a:off x="6189663" y="6499225"/>
            <a:ext cx="2159000" cy="152400"/>
          </a:xfrm>
          <a:prstGeom prst="rect">
            <a:avLst/>
          </a:prstGeom>
          <a:noFill/>
          <a:ln w="9525">
            <a:noFill/>
            <a:miter lim="800000"/>
            <a:headEnd/>
            <a:tailEnd/>
          </a:ln>
        </p:spPr>
        <p:txBody>
          <a:bodyPr lIns="0" tIns="0" rIns="0" bIns="0"/>
          <a:lstStyle/>
          <a:p>
            <a:pPr eaLnBrk="1" hangingPunct="1">
              <a:defRPr/>
            </a:pPr>
            <a:endParaRPr lang="de-DE" sz="1000">
              <a:solidFill>
                <a:schemeClr val="bg2"/>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Frutiger 45 Light"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Frutiger 45 Light"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Frutiger 45 Light"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Frutiger 45 Light"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Frutiger 45 Light" charset="0"/>
          <a:ea typeface="ＭＳ Ｐゴシック" charset="0"/>
        </a:defRPr>
      </a:lvl6pPr>
      <a:lvl7pPr marL="914400" algn="ctr" rtl="0" fontAlgn="base">
        <a:spcBef>
          <a:spcPct val="0"/>
        </a:spcBef>
        <a:spcAft>
          <a:spcPct val="0"/>
        </a:spcAft>
        <a:defRPr sz="4400">
          <a:solidFill>
            <a:schemeClr val="tx2"/>
          </a:solidFill>
          <a:latin typeface="Frutiger 45 Light" charset="0"/>
          <a:ea typeface="ＭＳ Ｐゴシック" charset="0"/>
        </a:defRPr>
      </a:lvl7pPr>
      <a:lvl8pPr marL="1371600" algn="ctr" rtl="0" fontAlgn="base">
        <a:spcBef>
          <a:spcPct val="0"/>
        </a:spcBef>
        <a:spcAft>
          <a:spcPct val="0"/>
        </a:spcAft>
        <a:defRPr sz="4400">
          <a:solidFill>
            <a:schemeClr val="tx2"/>
          </a:solidFill>
          <a:latin typeface="Frutiger 45 Light" charset="0"/>
          <a:ea typeface="ＭＳ Ｐゴシック" charset="0"/>
        </a:defRPr>
      </a:lvl8pPr>
      <a:lvl9pPr marL="1828800" algn="ctr" rtl="0" fontAlgn="base">
        <a:spcBef>
          <a:spcPct val="0"/>
        </a:spcBef>
        <a:spcAft>
          <a:spcPct val="0"/>
        </a:spcAft>
        <a:defRPr sz="4400">
          <a:solidFill>
            <a:schemeClr val="tx2"/>
          </a:solidFill>
          <a:latin typeface="Frutiger 45 Light"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35496" y="245716"/>
            <a:ext cx="6624736" cy="6207620"/>
            <a:chOff x="35496" y="245716"/>
            <a:chExt cx="6624736" cy="6207620"/>
          </a:xfrm>
        </p:grpSpPr>
        <p:pic>
          <p:nvPicPr>
            <p:cNvPr id="7" name="Grafik 6"/>
            <p:cNvPicPr>
              <a:picLocks noChangeAspect="1"/>
            </p:cNvPicPr>
            <p:nvPr/>
          </p:nvPicPr>
          <p:blipFill rotWithShape="1">
            <a:blip r:embed="rId3"/>
            <a:srcRect l="29762" r="7873"/>
            <a:stretch/>
          </p:blipFill>
          <p:spPr>
            <a:xfrm>
              <a:off x="35496" y="245716"/>
              <a:ext cx="6624736" cy="6207620"/>
            </a:xfrm>
            <a:prstGeom prst="rect">
              <a:avLst/>
            </a:prstGeom>
          </p:spPr>
        </p:pic>
        <p:sp>
          <p:nvSpPr>
            <p:cNvPr id="3" name="Rechteck 2"/>
            <p:cNvSpPr/>
            <p:nvPr/>
          </p:nvSpPr>
          <p:spPr bwMode="auto">
            <a:xfrm>
              <a:off x="323528" y="548680"/>
              <a:ext cx="3240360" cy="1872208"/>
            </a:xfrm>
            <a:prstGeom prst="rect">
              <a:avLst/>
            </a:prstGeom>
            <a:solidFill>
              <a:schemeClr val="bg1">
                <a:alpha val="4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Frutiger 45 Light" charset="0"/>
                <a:ea typeface="ＭＳ Ｐゴシック" charset="0"/>
              </a:endParaRPr>
            </a:p>
          </p:txBody>
        </p:sp>
      </p:grpSp>
      <p:sp>
        <p:nvSpPr>
          <p:cNvPr id="4" name="Foliennummernplatzhalter 3">
            <a:extLst>
              <a:ext uri="{FF2B5EF4-FFF2-40B4-BE49-F238E27FC236}">
                <a16:creationId xmlns:a16="http://schemas.microsoft.com/office/drawing/2014/main" id="{3730F061-757C-A546-9104-068B0E004104}"/>
              </a:ext>
            </a:extLst>
          </p:cNvPr>
          <p:cNvSpPr>
            <a:spLocks noGrp="1"/>
          </p:cNvSpPr>
          <p:nvPr>
            <p:ph type="sldNum" sz="quarter" idx="10"/>
          </p:nvPr>
        </p:nvSpPr>
        <p:spPr/>
        <p:txBody>
          <a:bodyPr/>
          <a:lstStyle/>
          <a:p>
            <a:r>
              <a:rPr lang="de-DE" altLang="de-DE" dirty="0"/>
              <a:t>Folie </a:t>
            </a:r>
            <a:fld id="{A9F4E51C-BFA6-49DE-ACDA-BD2A06F90417}" type="slidenum">
              <a:rPr lang="de-DE" altLang="de-DE" smtClean="0"/>
              <a:pPr/>
              <a:t>1</a:t>
            </a:fld>
            <a:endParaRPr lang="de-DE" altLang="de-DE" dirty="0"/>
          </a:p>
        </p:txBody>
      </p:sp>
      <p:sp>
        <p:nvSpPr>
          <p:cNvPr id="8" name="Textfeld 7"/>
          <p:cNvSpPr txBox="1"/>
          <p:nvPr/>
        </p:nvSpPr>
        <p:spPr>
          <a:xfrm>
            <a:off x="5129860" y="6122342"/>
            <a:ext cx="3707040" cy="461665"/>
          </a:xfrm>
          <a:prstGeom prst="rect">
            <a:avLst/>
          </a:prstGeom>
          <a:solidFill>
            <a:schemeClr val="bg1"/>
          </a:solidFill>
        </p:spPr>
        <p:txBody>
          <a:bodyPr wrap="none" rtlCol="0">
            <a:spAutoFit/>
          </a:bodyPr>
          <a:lstStyle/>
          <a:p>
            <a:pPr algn="r"/>
            <a:r>
              <a:rPr lang="de-DE" sz="1200" dirty="0" smtClean="0">
                <a:latin typeface="Calibri" panose="020F0502020204030204" pitchFamily="34" charset="0"/>
              </a:rPr>
              <a:t>Hans-Henning Hall</a:t>
            </a:r>
            <a:br>
              <a:rPr lang="de-DE" sz="1200" dirty="0" smtClean="0">
                <a:latin typeface="Calibri" panose="020F0502020204030204" pitchFamily="34" charset="0"/>
              </a:rPr>
            </a:br>
            <a:r>
              <a:rPr lang="de-DE" sz="1200" dirty="0" smtClean="0">
                <a:latin typeface="Calibri" panose="020F0502020204030204" pitchFamily="34" charset="0"/>
              </a:rPr>
              <a:t>Leiter Abteilung </a:t>
            </a:r>
            <a:r>
              <a:rPr lang="de-DE" sz="1200" dirty="0" err="1" smtClean="0">
                <a:latin typeface="Calibri" panose="020F0502020204030204" pitchFamily="34" charset="0"/>
              </a:rPr>
              <a:t>eGovernment</a:t>
            </a:r>
            <a:r>
              <a:rPr lang="de-DE" sz="1200" dirty="0" smtClean="0">
                <a:latin typeface="Calibri" panose="020F0502020204030204" pitchFamily="34" charset="0"/>
              </a:rPr>
              <a:t>, Haupt- und Personalamt</a:t>
            </a:r>
            <a:endParaRPr lang="de-DE" sz="1200" dirty="0">
              <a:latin typeface="Calibri" panose="020F0502020204030204" pitchFamily="34" charset="0"/>
            </a:endParaRPr>
          </a:p>
        </p:txBody>
      </p:sp>
      <p:sp>
        <p:nvSpPr>
          <p:cNvPr id="2" name="Rechteck 1"/>
          <p:cNvSpPr/>
          <p:nvPr/>
        </p:nvSpPr>
        <p:spPr>
          <a:xfrm>
            <a:off x="4139952" y="1844824"/>
            <a:ext cx="4572000" cy="2308324"/>
          </a:xfrm>
          <a:prstGeom prst="rect">
            <a:avLst/>
          </a:prstGeom>
        </p:spPr>
        <p:txBody>
          <a:bodyPr>
            <a:spAutoFit/>
          </a:bodyPr>
          <a:lstStyle/>
          <a:p>
            <a:pPr algn="r"/>
            <a:r>
              <a:rPr lang="de-DE" sz="3600" b="1" dirty="0">
                <a:latin typeface="Arial" panose="020B0604020202020204" pitchFamily="34" charset="0"/>
                <a:cs typeface="Arial" panose="020B0604020202020204" pitchFamily="34" charset="0"/>
              </a:rPr>
              <a:t>Wie kann die </a:t>
            </a:r>
            <a:endParaRPr lang="de-DE" sz="3600" b="1" dirty="0" smtClean="0">
              <a:latin typeface="Arial" panose="020B0604020202020204" pitchFamily="34" charset="0"/>
              <a:cs typeface="Arial" panose="020B0604020202020204" pitchFamily="34" charset="0"/>
            </a:endParaRPr>
          </a:p>
          <a:p>
            <a:pPr algn="r"/>
            <a:r>
              <a:rPr lang="de-DE" sz="3600" b="1" dirty="0" smtClean="0">
                <a:latin typeface="Arial" panose="020B0604020202020204" pitchFamily="34" charset="0"/>
                <a:cs typeface="Arial" panose="020B0604020202020204" pitchFamily="34" charset="0"/>
              </a:rPr>
              <a:t>OZG-Umsetzung </a:t>
            </a:r>
          </a:p>
          <a:p>
            <a:pPr algn="r"/>
            <a:r>
              <a:rPr lang="de-DE" sz="3600" b="1" dirty="0" smtClean="0">
                <a:latin typeface="Arial" panose="020B0604020202020204" pitchFamily="34" charset="0"/>
                <a:cs typeface="Arial" panose="020B0604020202020204" pitchFamily="34" charset="0"/>
              </a:rPr>
              <a:t>in </a:t>
            </a:r>
            <a:r>
              <a:rPr lang="de-DE" sz="3600" b="1" dirty="0">
                <a:latin typeface="Arial" panose="020B0604020202020204" pitchFamily="34" charset="0"/>
                <a:cs typeface="Arial" panose="020B0604020202020204" pitchFamily="34" charset="0"/>
              </a:rPr>
              <a:t>der kommunalen Praxis gelingen?</a:t>
            </a:r>
          </a:p>
        </p:txBody>
      </p:sp>
    </p:spTree>
    <p:extLst>
      <p:ext uri="{BB962C8B-B14F-4D97-AF65-F5344CB8AC3E}">
        <p14:creationId xmlns:p14="http://schemas.microsoft.com/office/powerpoint/2010/main" val="1197951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r>
              <a:rPr lang="de-DE" altLang="de-DE" smtClean="0"/>
              <a:t>Folie </a:t>
            </a:r>
            <a:fld id="{5C9C0A0E-D0FB-4C5B-92E1-D8E76EA77E76}" type="slidenum">
              <a:rPr lang="de-DE" altLang="de-DE" smtClean="0"/>
              <a:pPr/>
              <a:t>2</a:t>
            </a:fld>
            <a:endParaRPr lang="de-DE" altLang="de-DE"/>
          </a:p>
        </p:txBody>
      </p:sp>
      <p:sp>
        <p:nvSpPr>
          <p:cNvPr id="5" name="Textfeld 4"/>
          <p:cNvSpPr txBox="1"/>
          <p:nvPr/>
        </p:nvSpPr>
        <p:spPr>
          <a:xfrm>
            <a:off x="4067944" y="1844824"/>
            <a:ext cx="4482331" cy="3970318"/>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latin typeface="Arial" panose="020B0604020202020204" pitchFamily="34" charset="0"/>
                <a:cs typeface="Arial" panose="020B0604020202020204" pitchFamily="34" charset="0"/>
              </a:rPr>
              <a:t>Digitalisierung  ist einer der größten Transformationsprozesse </a:t>
            </a:r>
          </a:p>
          <a:p>
            <a:pPr marL="342900" indent="-34290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smtClean="0">
                <a:latin typeface="Arial" panose="020B0604020202020204" pitchFamily="34" charset="0"/>
                <a:cs typeface="Arial" panose="020B0604020202020204" pitchFamily="34" charset="0"/>
              </a:rPr>
              <a:t>fundamentaler Wandel der Arbeits- und Lebenswelten</a:t>
            </a:r>
          </a:p>
          <a:p>
            <a:pPr marL="342900" indent="-34290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a:latin typeface="Arial" panose="020B0604020202020204" pitchFamily="34" charset="0"/>
                <a:cs typeface="Arial" panose="020B0604020202020204" pitchFamily="34" charset="0"/>
              </a:rPr>
              <a:t>Zukunftsfähigkeit der </a:t>
            </a:r>
            <a:r>
              <a:rPr lang="de-DE" sz="2000" dirty="0" smtClean="0">
                <a:latin typeface="Arial" panose="020B0604020202020204" pitchFamily="34" charset="0"/>
                <a:cs typeface="Arial" panose="020B0604020202020204" pitchFamily="34" charset="0"/>
              </a:rPr>
              <a:t>Kommunen </a:t>
            </a:r>
            <a:r>
              <a:rPr lang="de-DE" sz="2000" dirty="0">
                <a:latin typeface="Arial" panose="020B0604020202020204" pitchFamily="34" charset="0"/>
                <a:cs typeface="Arial" panose="020B0604020202020204" pitchFamily="34" charset="0"/>
              </a:rPr>
              <a:t>hängt von der Digitalisierung ab</a:t>
            </a:r>
          </a:p>
          <a:p>
            <a:endParaRPr lang="de-D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dirty="0" smtClean="0">
                <a:latin typeface="Arial" panose="020B0604020202020204" pitchFamily="34" charset="0"/>
                <a:cs typeface="Arial" panose="020B0604020202020204" pitchFamily="34" charset="0"/>
              </a:rPr>
              <a:t>Bürger/-innen und Unternehmen erwarten digitale Services</a:t>
            </a:r>
          </a:p>
          <a:p>
            <a:pPr marL="342900" indent="-342900">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p:txBody>
      </p:sp>
      <p:sp>
        <p:nvSpPr>
          <p:cNvPr id="3" name="Textfeld 2"/>
          <p:cNvSpPr txBox="1"/>
          <p:nvPr/>
        </p:nvSpPr>
        <p:spPr>
          <a:xfrm>
            <a:off x="1691680" y="556367"/>
            <a:ext cx="4248472" cy="523220"/>
          </a:xfrm>
          <a:prstGeom prst="rect">
            <a:avLst/>
          </a:prstGeom>
          <a:noFill/>
        </p:spPr>
        <p:txBody>
          <a:bodyPr wrap="square" rtlCol="0">
            <a:spAutoFit/>
          </a:bodyPr>
          <a:lstStyle/>
          <a:p>
            <a:r>
              <a:rPr lang="de-DE" sz="2800" b="1" dirty="0" smtClean="0">
                <a:latin typeface="Arial" panose="020B0604020202020204" pitchFamily="34" charset="0"/>
                <a:cs typeface="Arial" panose="020B0604020202020204" pitchFamily="34" charset="0"/>
              </a:rPr>
              <a:t>OZG  #Herausforderung</a:t>
            </a:r>
            <a:endParaRPr lang="de-DE" sz="2800" b="1" dirty="0">
              <a:latin typeface="Arial" panose="020B0604020202020204" pitchFamily="34" charset="0"/>
              <a:cs typeface="Arial" panose="020B0604020202020204" pitchFamily="34" charset="0"/>
            </a:endParaRPr>
          </a:p>
        </p:txBody>
      </p:sp>
      <p:sp>
        <p:nvSpPr>
          <p:cNvPr id="6" name="Textfeld 5"/>
          <p:cNvSpPr txBox="1"/>
          <p:nvPr/>
        </p:nvSpPr>
        <p:spPr>
          <a:xfrm>
            <a:off x="467543" y="5442225"/>
            <a:ext cx="936154" cy="92333"/>
          </a:xfrm>
          <a:prstGeom prst="rect">
            <a:avLst/>
          </a:prstGeom>
          <a:noFill/>
        </p:spPr>
        <p:txBody>
          <a:bodyPr wrap="none" lIns="0" tIns="0" rIns="0" bIns="0" rtlCol="0">
            <a:spAutoFit/>
          </a:bodyPr>
          <a:lstStyle/>
          <a:p>
            <a:r>
              <a:rPr lang="de-DE" sz="600" dirty="0" smtClean="0">
                <a:latin typeface="Arial" panose="020B0604020202020204" pitchFamily="34" charset="0"/>
                <a:cs typeface="Arial" panose="020B0604020202020204" pitchFamily="34" charset="0"/>
              </a:rPr>
              <a:t>Foto: Thomas Niedermüller</a:t>
            </a:r>
            <a:endParaRPr lang="de-DE" sz="600" dirty="0">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3"/>
          <a:stretch>
            <a:fillRect/>
          </a:stretch>
        </p:blipFill>
        <p:spPr>
          <a:xfrm>
            <a:off x="467543" y="1916832"/>
            <a:ext cx="3384377" cy="3525393"/>
          </a:xfrm>
          <a:prstGeom prst="rect">
            <a:avLst/>
          </a:prstGeom>
        </p:spPr>
      </p:pic>
      <p:sp>
        <p:nvSpPr>
          <p:cNvPr id="10" name="Rechteck 9"/>
          <p:cNvSpPr/>
          <p:nvPr/>
        </p:nvSpPr>
        <p:spPr bwMode="auto">
          <a:xfrm>
            <a:off x="467543" y="5013176"/>
            <a:ext cx="3384377" cy="429049"/>
          </a:xfrm>
          <a:prstGeom prst="rect">
            <a:avLst/>
          </a:prstGeom>
          <a:blipFill dpi="0" rotWithShape="1">
            <a:blip r:embed="rId4">
              <a:alphaModFix amt="40000"/>
            </a:blip>
            <a:srcRect/>
            <a:stretch>
              <a:fillRect/>
            </a:stretch>
          </a:bli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Frutiger 45 Light" charset="0"/>
              <a:ea typeface="ＭＳ Ｐゴシック" charset="0"/>
            </a:endParaRPr>
          </a:p>
        </p:txBody>
      </p:sp>
    </p:spTree>
    <p:extLst>
      <p:ext uri="{BB962C8B-B14F-4D97-AF65-F5344CB8AC3E}">
        <p14:creationId xmlns:p14="http://schemas.microsoft.com/office/powerpoint/2010/main" val="71797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5639243"/>
            <a:ext cx="9144000" cy="1246141"/>
          </a:xfrm>
          <a:prstGeom prst="rect">
            <a:avLst/>
          </a:prstGeom>
        </p:spPr>
      </p:pic>
      <p:sp>
        <p:nvSpPr>
          <p:cNvPr id="4" name="Rechteck 3"/>
          <p:cNvSpPr/>
          <p:nvPr/>
        </p:nvSpPr>
        <p:spPr>
          <a:xfrm>
            <a:off x="10996" y="1844824"/>
            <a:ext cx="8665460" cy="2616101"/>
          </a:xfrm>
          <a:prstGeom prst="rect">
            <a:avLst/>
          </a:prstGeom>
        </p:spPr>
        <p:txBody>
          <a:bodyPr wrap="square">
            <a:spAutoFit/>
          </a:bodyPr>
          <a:lstStyle/>
          <a:p>
            <a:pPr marL="625475" indent="-266700">
              <a:spcAft>
                <a:spcPts val="1200"/>
              </a:spcAft>
              <a:buFont typeface="Arial" panose="020B0604020202020204" pitchFamily="34" charset="0"/>
              <a:buChar char="•"/>
            </a:pPr>
            <a:r>
              <a:rPr lang="de-DE" dirty="0" smtClean="0">
                <a:latin typeface="Calibri" panose="020F0502020204030204" pitchFamily="34" charset="0"/>
                <a:cs typeface="Calibri" panose="020F0502020204030204" pitchFamily="34" charset="0"/>
              </a:rPr>
              <a:t>das </a:t>
            </a:r>
            <a:r>
              <a:rPr lang="de-DE" dirty="0">
                <a:latin typeface="Calibri" panose="020F0502020204030204" pitchFamily="34" charset="0"/>
                <a:cs typeface="Calibri" panose="020F0502020204030204" pitchFamily="34" charset="0"/>
              </a:rPr>
              <a:t>Onlinezugangsgesetz (OZG) sichert den </a:t>
            </a:r>
            <a:r>
              <a:rPr lang="de-DE" dirty="0" smtClean="0">
                <a:latin typeface="Calibri" panose="020F0502020204030204" pitchFamily="34" charset="0"/>
                <a:cs typeface="Calibri" panose="020F0502020204030204" pitchFamily="34" charset="0"/>
              </a:rPr>
              <a:t>Bürger/-</a:t>
            </a:r>
            <a:r>
              <a:rPr lang="de-DE" dirty="0">
                <a:latin typeface="Calibri" panose="020F0502020204030204" pitchFamily="34" charset="0"/>
                <a:cs typeface="Calibri" panose="020F0502020204030204" pitchFamily="34" charset="0"/>
              </a:rPr>
              <a:t>innen und Unternehmen 575 staatliche Online-Services bis Ende 2022 zu</a:t>
            </a:r>
          </a:p>
          <a:p>
            <a:pPr marL="625475" indent="-266700">
              <a:spcAft>
                <a:spcPts val="1200"/>
              </a:spcAft>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pPr marL="625475" indent="-266700">
              <a:spcAft>
                <a:spcPts val="1200"/>
              </a:spcAft>
              <a:buFont typeface="Arial" panose="020B0604020202020204" pitchFamily="34" charset="0"/>
              <a:buChar char="•"/>
            </a:pPr>
            <a:r>
              <a:rPr lang="de-DE" b="1" dirty="0" smtClean="0">
                <a:latin typeface="Calibri" panose="020F0502020204030204" pitchFamily="34" charset="0"/>
                <a:cs typeface="Calibri" panose="020F0502020204030204" pitchFamily="34" charset="0"/>
              </a:rPr>
              <a:t>unser Anspruch </a:t>
            </a:r>
            <a:r>
              <a:rPr lang="de-DE" dirty="0" smtClean="0">
                <a:latin typeface="Calibri" panose="020F0502020204030204" pitchFamily="34" charset="0"/>
                <a:cs typeface="Calibri" panose="020F0502020204030204" pitchFamily="34" charset="0"/>
              </a:rPr>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 bürgernah </a:t>
            </a:r>
            <a:r>
              <a:rPr lang="de-DE" dirty="0">
                <a:latin typeface="Calibri" panose="020F0502020204030204" pitchFamily="34" charset="0"/>
                <a:cs typeface="Calibri" panose="020F0502020204030204" pitchFamily="34" charset="0"/>
              </a:rPr>
              <a:t>/ kundenorientiert / mitarbeiterorientiert </a:t>
            </a:r>
            <a:r>
              <a:rPr lang="de-DE" dirty="0" smtClean="0">
                <a:latin typeface="Calibri" panose="020F0502020204030204" pitchFamily="34" charset="0"/>
                <a:cs typeface="Calibri" panose="020F0502020204030204" pitchFamily="34" charset="0"/>
              </a:rPr>
              <a:t>/</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effizient / innovativ / transparent / </a:t>
            </a:r>
            <a:r>
              <a:rPr lang="de-DE" dirty="0" smtClean="0">
                <a:latin typeface="Calibri" panose="020F0502020204030204" pitchFamily="34" charset="0"/>
                <a:cs typeface="Calibri" panose="020F0502020204030204" pitchFamily="34" charset="0"/>
              </a:rPr>
              <a:t>medienbruchfrei /</a:t>
            </a:r>
            <a:endParaRPr lang="de-DE" dirty="0">
              <a:latin typeface="Calibri" panose="020F0502020204030204" pitchFamily="34" charset="0"/>
              <a:cs typeface="Calibri" panose="020F0502020204030204" pitchFamily="34" charset="0"/>
            </a:endParaRPr>
          </a:p>
        </p:txBody>
      </p:sp>
      <p:sp>
        <p:nvSpPr>
          <p:cNvPr id="5" name="Textfeld 4"/>
          <p:cNvSpPr txBox="1"/>
          <p:nvPr/>
        </p:nvSpPr>
        <p:spPr>
          <a:xfrm>
            <a:off x="1691680" y="556367"/>
            <a:ext cx="5328592" cy="523220"/>
          </a:xfrm>
          <a:prstGeom prst="rect">
            <a:avLst/>
          </a:prstGeom>
          <a:noFill/>
        </p:spPr>
        <p:txBody>
          <a:bodyPr wrap="square" rtlCol="0">
            <a:spAutoFit/>
          </a:bodyPr>
          <a:lstStyle/>
          <a:p>
            <a:r>
              <a:rPr lang="de-DE" sz="2800" b="1" dirty="0" smtClean="0">
                <a:latin typeface="Arial" panose="020B0604020202020204" pitchFamily="34" charset="0"/>
                <a:cs typeface="Arial" panose="020B0604020202020204" pitchFamily="34" charset="0"/>
              </a:rPr>
              <a:t>OZG  #Herausforderung</a:t>
            </a:r>
            <a:endParaRPr lang="de-DE" sz="2800" b="1"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8172450" y="6353175"/>
            <a:ext cx="567784" cy="246221"/>
          </a:xfrm>
        </p:spPr>
        <p:txBody>
          <a:bodyPr/>
          <a:lstStyle/>
          <a:p>
            <a:r>
              <a:rPr lang="de-DE" altLang="de-DE" dirty="0" smtClean="0">
                <a:solidFill>
                  <a:schemeClr val="bg1"/>
                </a:solidFill>
              </a:rPr>
              <a:t>Folie </a:t>
            </a:r>
            <a:fld id="{5C9C0A0E-D0FB-4C5B-92E1-D8E76EA77E76}" type="slidenum">
              <a:rPr lang="de-DE" altLang="de-DE" smtClean="0">
                <a:solidFill>
                  <a:schemeClr val="bg1"/>
                </a:solidFill>
              </a:rPr>
              <a:pPr/>
              <a:t>3</a:t>
            </a:fld>
            <a:endParaRPr lang="de-DE" altLang="de-DE" dirty="0">
              <a:solidFill>
                <a:schemeClr val="bg1"/>
              </a:solidFill>
            </a:endParaRPr>
          </a:p>
        </p:txBody>
      </p:sp>
      <p:sp>
        <p:nvSpPr>
          <p:cNvPr id="8" name="Rechteck 7"/>
          <p:cNvSpPr/>
          <p:nvPr/>
        </p:nvSpPr>
        <p:spPr bwMode="auto">
          <a:xfrm>
            <a:off x="10996" y="5639243"/>
            <a:ext cx="9144000" cy="1246141"/>
          </a:xfrm>
          <a:prstGeom prst="rect">
            <a:avLst/>
          </a:prstGeom>
          <a:blipFill dpi="0" rotWithShape="1">
            <a:blip r:embed="rId4">
              <a:alphaModFix amt="32000"/>
            </a:blip>
            <a:srcRect/>
            <a:stretch>
              <a:fillRect/>
            </a:stretch>
          </a:bli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Frutiger 45 Light" charset="0"/>
              <a:ea typeface="ＭＳ Ｐゴシック" charset="0"/>
            </a:endParaRPr>
          </a:p>
        </p:txBody>
      </p:sp>
    </p:spTree>
    <p:extLst>
      <p:ext uri="{BB962C8B-B14F-4D97-AF65-F5344CB8AC3E}">
        <p14:creationId xmlns:p14="http://schemas.microsoft.com/office/powerpoint/2010/main" val="360563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5639243"/>
            <a:ext cx="9144000" cy="1246141"/>
          </a:xfrm>
          <a:prstGeom prst="rect">
            <a:avLst/>
          </a:prstGeom>
        </p:spPr>
      </p:pic>
      <p:sp>
        <p:nvSpPr>
          <p:cNvPr id="4" name="Rechteck 3"/>
          <p:cNvSpPr/>
          <p:nvPr/>
        </p:nvSpPr>
        <p:spPr>
          <a:xfrm>
            <a:off x="10996" y="1844824"/>
            <a:ext cx="8665460" cy="2616101"/>
          </a:xfrm>
          <a:prstGeom prst="rect">
            <a:avLst/>
          </a:prstGeom>
        </p:spPr>
        <p:txBody>
          <a:bodyPr wrap="square">
            <a:spAutoFit/>
          </a:bodyPr>
          <a:lstStyle/>
          <a:p>
            <a:pPr marL="625475" indent="-266700">
              <a:spcAft>
                <a:spcPts val="1200"/>
              </a:spcAft>
              <a:buFont typeface="Arial" panose="020B0604020202020204" pitchFamily="34" charset="0"/>
              <a:buChar char="•"/>
            </a:pPr>
            <a:r>
              <a:rPr lang="de-DE" dirty="0" smtClean="0">
                <a:latin typeface="Calibri" panose="020F0502020204030204" pitchFamily="34" charset="0"/>
                <a:cs typeface="Calibri" panose="020F0502020204030204" pitchFamily="34" charset="0"/>
              </a:rPr>
              <a:t>575 Leistungsbündel, </a:t>
            </a:r>
            <a:r>
              <a:rPr lang="de-DE" dirty="0">
                <a:latin typeface="Calibri" panose="020F0502020204030204" pitchFamily="34" charset="0"/>
                <a:cs typeface="Calibri" panose="020F0502020204030204" pitchFamily="34" charset="0"/>
              </a:rPr>
              <a:t>davon </a:t>
            </a:r>
            <a:r>
              <a:rPr lang="de-DE" dirty="0" smtClean="0">
                <a:latin typeface="Calibri" panose="020F0502020204030204" pitchFamily="34" charset="0"/>
                <a:cs typeface="Calibri" panose="020F0502020204030204" pitchFamily="34" charset="0"/>
              </a:rPr>
              <a:t>515 im </a:t>
            </a:r>
            <a:r>
              <a:rPr lang="de-DE" dirty="0">
                <a:latin typeface="Calibri" panose="020F0502020204030204" pitchFamily="34" charset="0"/>
                <a:cs typeface="Calibri" panose="020F0502020204030204" pitchFamily="34" charset="0"/>
              </a:rPr>
              <a:t>kommunalen </a:t>
            </a:r>
            <a:r>
              <a:rPr lang="de-DE" dirty="0" smtClean="0">
                <a:latin typeface="Calibri" panose="020F0502020204030204" pitchFamily="34" charset="0"/>
                <a:cs typeface="Calibri" panose="020F0502020204030204" pitchFamily="34" charset="0"/>
              </a:rPr>
              <a:t>Vollzug, mit </a:t>
            </a:r>
            <a:r>
              <a:rPr lang="de-DE" dirty="0">
                <a:latin typeface="Calibri" panose="020F0502020204030204" pitchFamily="34" charset="0"/>
                <a:cs typeface="Calibri" panose="020F0502020204030204" pitchFamily="34" charset="0"/>
              </a:rPr>
              <a:t>dahinterstehenden etwa 4.500 </a:t>
            </a:r>
            <a:r>
              <a:rPr lang="de-DE" dirty="0" smtClean="0">
                <a:latin typeface="Calibri" panose="020F0502020204030204" pitchFamily="34" charset="0"/>
                <a:cs typeface="Calibri" panose="020F0502020204030204" pitchFamily="34" charset="0"/>
              </a:rPr>
              <a:t>Prozessen</a:t>
            </a:r>
          </a:p>
          <a:p>
            <a:pPr marL="625475" indent="-266700">
              <a:spcAft>
                <a:spcPts val="1200"/>
              </a:spcAft>
              <a:buFont typeface="Arial" panose="020B0604020202020204" pitchFamily="34" charset="0"/>
              <a:buChar char="•"/>
            </a:pPr>
            <a:endParaRPr lang="de-DE" dirty="0" smtClean="0">
              <a:latin typeface="Calibri" panose="020F0502020204030204" pitchFamily="34" charset="0"/>
              <a:cs typeface="Calibri" panose="020F0502020204030204" pitchFamily="34" charset="0"/>
            </a:endParaRPr>
          </a:p>
          <a:p>
            <a:pPr marL="625475" indent="-266700">
              <a:spcAft>
                <a:spcPts val="1200"/>
              </a:spcAft>
              <a:buFont typeface="Arial" panose="020B0604020202020204" pitchFamily="34" charset="0"/>
              <a:buChar char="•"/>
            </a:pPr>
            <a:r>
              <a:rPr lang="de-DE" dirty="0">
                <a:latin typeface="Calibri" panose="020F0502020204030204" pitchFamily="34" charset="0"/>
                <a:cs typeface="Calibri" panose="020F0502020204030204" pitchFamily="34" charset="0"/>
              </a:rPr>
              <a:t>die Umsetzung der OZG Online Services ist nur in Kooperation mit Land, Bund und Integration von Landes- und Bundeslösungen (</a:t>
            </a:r>
            <a:r>
              <a:rPr lang="de-DE" dirty="0" smtClean="0">
                <a:latin typeface="Calibri" panose="020F0502020204030204" pitchFamily="34" charset="0"/>
                <a:cs typeface="Calibri" panose="020F0502020204030204" pitchFamily="34" charset="0"/>
              </a:rPr>
              <a:t>Portale / </a:t>
            </a:r>
            <a:r>
              <a:rPr lang="de-DE" dirty="0">
                <a:latin typeface="Calibri" panose="020F0502020204030204" pitchFamily="34" charset="0"/>
                <a:cs typeface="Calibri" panose="020F0502020204030204" pitchFamily="34" charset="0"/>
              </a:rPr>
              <a:t>Bürger-/</a:t>
            </a:r>
            <a:r>
              <a:rPr lang="de-DE" dirty="0" smtClean="0">
                <a:latin typeface="Calibri" panose="020F0502020204030204" pitchFamily="34" charset="0"/>
                <a:cs typeface="Calibri" panose="020F0502020204030204" pitchFamily="34" charset="0"/>
              </a:rPr>
              <a:t>Servicekonto / FIM) möglich</a:t>
            </a:r>
          </a:p>
        </p:txBody>
      </p:sp>
      <p:sp>
        <p:nvSpPr>
          <p:cNvPr id="5" name="Textfeld 4"/>
          <p:cNvSpPr txBox="1"/>
          <p:nvPr/>
        </p:nvSpPr>
        <p:spPr>
          <a:xfrm>
            <a:off x="1691680" y="556367"/>
            <a:ext cx="5328592" cy="523220"/>
          </a:xfrm>
          <a:prstGeom prst="rect">
            <a:avLst/>
          </a:prstGeom>
          <a:noFill/>
        </p:spPr>
        <p:txBody>
          <a:bodyPr wrap="square" rtlCol="0">
            <a:spAutoFit/>
          </a:bodyPr>
          <a:lstStyle/>
          <a:p>
            <a:r>
              <a:rPr lang="de-DE" sz="2800" b="1" dirty="0" smtClean="0">
                <a:latin typeface="Arial" panose="020B0604020202020204" pitchFamily="34" charset="0"/>
                <a:cs typeface="Arial" panose="020B0604020202020204" pitchFamily="34" charset="0"/>
              </a:rPr>
              <a:t>OZG  #Rahmenbedingungen</a:t>
            </a:r>
            <a:endParaRPr lang="de-DE" sz="2800" b="1"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8172450" y="6353175"/>
            <a:ext cx="567784" cy="246221"/>
          </a:xfrm>
        </p:spPr>
        <p:txBody>
          <a:bodyPr/>
          <a:lstStyle/>
          <a:p>
            <a:r>
              <a:rPr lang="de-DE" altLang="de-DE" dirty="0" smtClean="0">
                <a:solidFill>
                  <a:schemeClr val="bg1"/>
                </a:solidFill>
              </a:rPr>
              <a:t>Folie </a:t>
            </a:r>
            <a:fld id="{5C9C0A0E-D0FB-4C5B-92E1-D8E76EA77E76}" type="slidenum">
              <a:rPr lang="de-DE" altLang="de-DE" smtClean="0">
                <a:solidFill>
                  <a:schemeClr val="bg1"/>
                </a:solidFill>
              </a:rPr>
              <a:pPr/>
              <a:t>4</a:t>
            </a:fld>
            <a:endParaRPr lang="de-DE" altLang="de-DE" dirty="0">
              <a:solidFill>
                <a:schemeClr val="bg1"/>
              </a:solidFill>
            </a:endParaRPr>
          </a:p>
        </p:txBody>
      </p:sp>
      <p:sp>
        <p:nvSpPr>
          <p:cNvPr id="8" name="Rechteck 7"/>
          <p:cNvSpPr/>
          <p:nvPr/>
        </p:nvSpPr>
        <p:spPr bwMode="auto">
          <a:xfrm>
            <a:off x="10996" y="5639243"/>
            <a:ext cx="9144000" cy="1246141"/>
          </a:xfrm>
          <a:prstGeom prst="rect">
            <a:avLst/>
          </a:prstGeom>
          <a:blipFill dpi="0" rotWithShape="1">
            <a:blip r:embed="rId4">
              <a:alphaModFix amt="32000"/>
            </a:blip>
            <a:srcRect/>
            <a:stretch>
              <a:fillRect/>
            </a:stretch>
          </a:bli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Frutiger 45 Light" charset="0"/>
              <a:ea typeface="ＭＳ Ｐゴシック" charset="0"/>
            </a:endParaRPr>
          </a:p>
        </p:txBody>
      </p:sp>
    </p:spTree>
    <p:extLst>
      <p:ext uri="{BB962C8B-B14F-4D97-AF65-F5344CB8AC3E}">
        <p14:creationId xmlns:p14="http://schemas.microsoft.com/office/powerpoint/2010/main" val="945683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5639243"/>
            <a:ext cx="9144000" cy="1246141"/>
          </a:xfrm>
          <a:prstGeom prst="rect">
            <a:avLst/>
          </a:prstGeom>
        </p:spPr>
      </p:pic>
      <p:sp>
        <p:nvSpPr>
          <p:cNvPr id="4" name="Rechteck 3"/>
          <p:cNvSpPr/>
          <p:nvPr/>
        </p:nvSpPr>
        <p:spPr>
          <a:xfrm>
            <a:off x="10996" y="1844824"/>
            <a:ext cx="8665460" cy="3877985"/>
          </a:xfrm>
          <a:prstGeom prst="rect">
            <a:avLst/>
          </a:prstGeom>
        </p:spPr>
        <p:txBody>
          <a:bodyPr wrap="square">
            <a:spAutoFit/>
          </a:bodyPr>
          <a:lstStyle/>
          <a:p>
            <a:pPr marL="625475" indent="-266700">
              <a:spcAft>
                <a:spcPts val="1200"/>
              </a:spcAft>
              <a:buFont typeface="Arial" panose="020B0604020202020204" pitchFamily="34" charset="0"/>
              <a:buChar char="•"/>
            </a:pPr>
            <a:r>
              <a:rPr lang="de-DE" dirty="0" smtClean="0">
                <a:latin typeface="Calibri" panose="020F0502020204030204" pitchFamily="34" charset="0"/>
                <a:cs typeface="Calibri" panose="020F0502020204030204" pitchFamily="34" charset="0"/>
              </a:rPr>
              <a:t>Einschätzung Städtetag BW: ‚Es </a:t>
            </a:r>
            <a:r>
              <a:rPr lang="de-DE" dirty="0">
                <a:latin typeface="Calibri" panose="020F0502020204030204" pitchFamily="34" charset="0"/>
                <a:cs typeface="Calibri" panose="020F0502020204030204" pitchFamily="34" charset="0"/>
              </a:rPr>
              <a:t>werden wenige dutzende Prozesse pro Jahr </a:t>
            </a:r>
            <a:r>
              <a:rPr lang="de-DE" dirty="0" smtClean="0">
                <a:latin typeface="Calibri" panose="020F0502020204030204" pitchFamily="34" charset="0"/>
                <a:cs typeface="Calibri" panose="020F0502020204030204" pitchFamily="34" charset="0"/>
              </a:rPr>
              <a:t>… digitalisiert</a:t>
            </a:r>
            <a:r>
              <a:rPr lang="de-DE" dirty="0">
                <a:latin typeface="Calibri" panose="020F0502020204030204" pitchFamily="34" charset="0"/>
                <a:cs typeface="Calibri" panose="020F0502020204030204" pitchFamily="34" charset="0"/>
              </a:rPr>
              <a:t>. Die </a:t>
            </a:r>
            <a:r>
              <a:rPr lang="de-DE" dirty="0" smtClean="0">
                <a:latin typeface="Calibri" panose="020F0502020204030204" pitchFamily="34" charset="0"/>
                <a:cs typeface="Calibri" panose="020F0502020204030204" pitchFamily="34" charset="0"/>
              </a:rPr>
              <a:t>… kommunalen </a:t>
            </a:r>
            <a:r>
              <a:rPr lang="de-DE" dirty="0">
                <a:latin typeface="Calibri" panose="020F0502020204030204" pitchFamily="34" charset="0"/>
                <a:cs typeface="Calibri" panose="020F0502020204030204" pitchFamily="34" charset="0"/>
              </a:rPr>
              <a:t>Prozesse zu möglichst </a:t>
            </a:r>
            <a:r>
              <a:rPr lang="de-DE" dirty="0" smtClean="0">
                <a:latin typeface="Calibri" panose="020F0502020204030204" pitchFamily="34" charset="0"/>
                <a:cs typeface="Calibri" panose="020F0502020204030204" pitchFamily="34" charset="0"/>
              </a:rPr>
              <a:t>vollelektronischen </a:t>
            </a:r>
            <a:r>
              <a:rPr lang="de-DE" dirty="0">
                <a:latin typeface="Calibri" panose="020F0502020204030204" pitchFamily="34" charset="0"/>
                <a:cs typeface="Calibri" panose="020F0502020204030204" pitchFamily="34" charset="0"/>
              </a:rPr>
              <a:t>Verfahren zu digitalisieren, dauert noch </a:t>
            </a:r>
            <a:r>
              <a:rPr lang="de-DE" dirty="0" smtClean="0">
                <a:latin typeface="Calibri" panose="020F0502020204030204" pitchFamily="34" charset="0"/>
                <a:cs typeface="Calibri" panose="020F0502020204030204" pitchFamily="34" charset="0"/>
              </a:rPr>
              <a:t>Jahre.‘</a:t>
            </a:r>
          </a:p>
          <a:p>
            <a:pPr marL="625475" indent="-266700">
              <a:spcAft>
                <a:spcPts val="1200"/>
              </a:spcAft>
              <a:buFont typeface="Arial" panose="020B0604020202020204" pitchFamily="34" charset="0"/>
              <a:buChar char="•"/>
            </a:pPr>
            <a:endParaRPr lang="de-DE" dirty="0" smtClean="0">
              <a:latin typeface="Calibri" panose="020F0502020204030204" pitchFamily="34" charset="0"/>
              <a:cs typeface="Calibri" panose="020F0502020204030204" pitchFamily="34" charset="0"/>
            </a:endParaRPr>
          </a:p>
          <a:p>
            <a:pPr marL="625475" indent="-266700">
              <a:spcAft>
                <a:spcPts val="1200"/>
              </a:spcAft>
              <a:buFont typeface="Arial" panose="020B0604020202020204" pitchFamily="34" charset="0"/>
              <a:buChar char="•"/>
            </a:pPr>
            <a:r>
              <a:rPr lang="de-DE" dirty="0" smtClean="0">
                <a:latin typeface="Calibri" panose="020F0502020204030204" pitchFamily="34" charset="0"/>
                <a:cs typeface="Calibri" panose="020F0502020204030204" pitchFamily="34" charset="0"/>
              </a:rPr>
              <a:t>föderale </a:t>
            </a:r>
            <a:r>
              <a:rPr lang="de-DE" dirty="0">
                <a:latin typeface="Calibri" panose="020F0502020204030204" pitchFamily="34" charset="0"/>
                <a:cs typeface="Calibri" panose="020F0502020204030204" pitchFamily="34" charset="0"/>
              </a:rPr>
              <a:t>Heterogenität mit begrenzten Synergien </a:t>
            </a:r>
            <a:r>
              <a:rPr lang="de-DE" dirty="0" smtClean="0">
                <a:latin typeface="Calibri" panose="020F0502020204030204" pitchFamily="34" charset="0"/>
                <a:cs typeface="Calibri" panose="020F0502020204030204" pitchFamily="34" charset="0"/>
              </a:rPr>
              <a:t>(FIM)</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bedeutet bundesweit im Extremfall 4.500 </a:t>
            </a:r>
            <a:r>
              <a:rPr lang="de-DE" dirty="0" smtClean="0">
                <a:latin typeface="Calibri" panose="020F0502020204030204" pitchFamily="34" charset="0"/>
                <a:cs typeface="Calibri" panose="020F0502020204030204" pitchFamily="34" charset="0"/>
              </a:rPr>
              <a:t>x 16 </a:t>
            </a:r>
            <a:r>
              <a:rPr lang="de-DE" dirty="0" smtClean="0">
                <a:latin typeface="Calibri" panose="020F0502020204030204" pitchFamily="34" charset="0"/>
                <a:cs typeface="Calibri" panose="020F0502020204030204" pitchFamily="34" charset="0"/>
              </a:rPr>
              <a:t>= 72.000 Umsetzungen </a:t>
            </a:r>
            <a:r>
              <a:rPr lang="de-DE" dirty="0" smtClean="0">
                <a:latin typeface="Calibri" panose="020F0502020204030204" pitchFamily="34" charset="0"/>
                <a:cs typeface="Calibri" panose="020F0502020204030204" pitchFamily="34" charset="0"/>
              </a:rPr>
              <a:t>in Programmcode</a:t>
            </a:r>
            <a:endParaRPr lang="de-DE" dirty="0">
              <a:latin typeface="Calibri" panose="020F0502020204030204" pitchFamily="34" charset="0"/>
              <a:cs typeface="Calibri" panose="020F0502020204030204" pitchFamily="34" charset="0"/>
            </a:endParaRPr>
          </a:p>
          <a:p>
            <a:pPr marL="625475" indent="-266700">
              <a:spcAft>
                <a:spcPts val="1200"/>
              </a:spcAft>
              <a:buFont typeface="Arial" panose="020B0604020202020204" pitchFamily="34" charset="0"/>
              <a:buChar char="•"/>
            </a:pPr>
            <a:endParaRPr lang="de-DE" dirty="0" smtClean="0">
              <a:latin typeface="Calibri" panose="020F0502020204030204" pitchFamily="34" charset="0"/>
              <a:cs typeface="Calibri" panose="020F0502020204030204" pitchFamily="34" charset="0"/>
            </a:endParaRPr>
          </a:p>
        </p:txBody>
      </p:sp>
      <p:sp>
        <p:nvSpPr>
          <p:cNvPr id="5" name="Textfeld 4"/>
          <p:cNvSpPr txBox="1"/>
          <p:nvPr/>
        </p:nvSpPr>
        <p:spPr>
          <a:xfrm>
            <a:off x="1691680" y="556367"/>
            <a:ext cx="5328592" cy="523220"/>
          </a:xfrm>
          <a:prstGeom prst="rect">
            <a:avLst/>
          </a:prstGeom>
          <a:noFill/>
        </p:spPr>
        <p:txBody>
          <a:bodyPr wrap="square" rtlCol="0">
            <a:spAutoFit/>
          </a:bodyPr>
          <a:lstStyle/>
          <a:p>
            <a:r>
              <a:rPr lang="de-DE" sz="2800" b="1" dirty="0" smtClean="0">
                <a:latin typeface="Arial" panose="020B0604020202020204" pitchFamily="34" charset="0"/>
                <a:cs typeface="Arial" panose="020B0604020202020204" pitchFamily="34" charset="0"/>
              </a:rPr>
              <a:t>OZG  #Rahmenbedingungen</a:t>
            </a:r>
            <a:endParaRPr lang="de-DE" sz="2800" b="1"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8172450" y="6353175"/>
            <a:ext cx="567784" cy="246221"/>
          </a:xfrm>
        </p:spPr>
        <p:txBody>
          <a:bodyPr/>
          <a:lstStyle/>
          <a:p>
            <a:r>
              <a:rPr lang="de-DE" altLang="de-DE" dirty="0" smtClean="0">
                <a:solidFill>
                  <a:schemeClr val="bg1"/>
                </a:solidFill>
              </a:rPr>
              <a:t>Folie </a:t>
            </a:r>
            <a:fld id="{5C9C0A0E-D0FB-4C5B-92E1-D8E76EA77E76}" type="slidenum">
              <a:rPr lang="de-DE" altLang="de-DE" smtClean="0">
                <a:solidFill>
                  <a:schemeClr val="bg1"/>
                </a:solidFill>
              </a:rPr>
              <a:pPr/>
              <a:t>5</a:t>
            </a:fld>
            <a:endParaRPr lang="de-DE" altLang="de-DE" dirty="0">
              <a:solidFill>
                <a:schemeClr val="bg1"/>
              </a:solidFill>
            </a:endParaRPr>
          </a:p>
        </p:txBody>
      </p:sp>
      <p:sp>
        <p:nvSpPr>
          <p:cNvPr id="8" name="Rechteck 7"/>
          <p:cNvSpPr/>
          <p:nvPr/>
        </p:nvSpPr>
        <p:spPr bwMode="auto">
          <a:xfrm>
            <a:off x="10996" y="5639243"/>
            <a:ext cx="9144000" cy="1246141"/>
          </a:xfrm>
          <a:prstGeom prst="rect">
            <a:avLst/>
          </a:prstGeom>
          <a:blipFill dpi="0" rotWithShape="1">
            <a:blip r:embed="rId4">
              <a:alphaModFix amt="32000"/>
            </a:blip>
            <a:srcRect/>
            <a:stretch>
              <a:fillRect/>
            </a:stretch>
          </a:bli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Frutiger 45 Light" charset="0"/>
              <a:ea typeface="ＭＳ Ｐゴシック" charset="0"/>
            </a:endParaRPr>
          </a:p>
        </p:txBody>
      </p:sp>
    </p:spTree>
    <p:extLst>
      <p:ext uri="{BB962C8B-B14F-4D97-AF65-F5344CB8AC3E}">
        <p14:creationId xmlns:p14="http://schemas.microsoft.com/office/powerpoint/2010/main" val="1092364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r>
              <a:rPr lang="de-DE" altLang="de-DE" smtClean="0"/>
              <a:t>Folie </a:t>
            </a:r>
            <a:fld id="{5C9C0A0E-D0FB-4C5B-92E1-D8E76EA77E76}" type="slidenum">
              <a:rPr lang="de-DE" altLang="de-DE" smtClean="0"/>
              <a:pPr/>
              <a:t>6</a:t>
            </a:fld>
            <a:endParaRPr lang="de-DE" altLang="de-DE"/>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6034" y="3038058"/>
            <a:ext cx="4935898" cy="3630628"/>
          </a:xfrm>
          <a:prstGeom prst="rect">
            <a:avLst/>
          </a:prstGeom>
        </p:spPr>
      </p:pic>
      <p:grpSp>
        <p:nvGrpSpPr>
          <p:cNvPr id="4" name="Gruppieren 3"/>
          <p:cNvGrpSpPr>
            <a:grpSpLocks noChangeAspect="1"/>
          </p:cNvGrpSpPr>
          <p:nvPr/>
        </p:nvGrpSpPr>
        <p:grpSpPr>
          <a:xfrm>
            <a:off x="467544" y="240211"/>
            <a:ext cx="5827779" cy="3188791"/>
            <a:chOff x="1715762" y="2585437"/>
            <a:chExt cx="4385752" cy="2399752"/>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762" y="2585437"/>
              <a:ext cx="4385752" cy="2399751"/>
            </a:xfrm>
            <a:prstGeom prst="rect">
              <a:avLst/>
            </a:prstGeom>
          </p:spPr>
        </p:pic>
        <p:sp>
          <p:nvSpPr>
            <p:cNvPr id="6" name="Textfeld 5"/>
            <p:cNvSpPr txBox="1"/>
            <p:nvPr/>
          </p:nvSpPr>
          <p:spPr>
            <a:xfrm>
              <a:off x="1715762" y="4769745"/>
              <a:ext cx="1417320" cy="215444"/>
            </a:xfrm>
            <a:prstGeom prst="rect">
              <a:avLst/>
            </a:prstGeom>
            <a:noFill/>
          </p:spPr>
          <p:txBody>
            <a:bodyPr wrap="square" rtlCol="0">
              <a:spAutoFit/>
            </a:bodyPr>
            <a:lstStyle/>
            <a:p>
              <a:r>
                <a:rPr lang="de-DE" sz="800" dirty="0" smtClean="0">
                  <a:latin typeface="Calibri" panose="020F0502020204030204" pitchFamily="34" charset="0"/>
                  <a:cs typeface="Calibri" panose="020F0502020204030204" pitchFamily="34" charset="0"/>
                </a:rPr>
                <a:t>Quelle: IT-Planungsrat</a:t>
              </a:r>
              <a:endParaRPr lang="de-DE" sz="800" dirty="0">
                <a:latin typeface="Calibri" panose="020F0502020204030204" pitchFamily="34" charset="0"/>
                <a:cs typeface="Calibri" panose="020F0502020204030204" pitchFamily="34" charset="0"/>
              </a:endParaRPr>
            </a:p>
          </p:txBody>
        </p:sp>
      </p:grpSp>
      <p:sp>
        <p:nvSpPr>
          <p:cNvPr id="7" name="Textfeld 6"/>
          <p:cNvSpPr txBox="1"/>
          <p:nvPr/>
        </p:nvSpPr>
        <p:spPr>
          <a:xfrm>
            <a:off x="2909704" y="6634979"/>
            <a:ext cx="1158240" cy="215444"/>
          </a:xfrm>
          <a:prstGeom prst="rect">
            <a:avLst/>
          </a:prstGeom>
          <a:noFill/>
        </p:spPr>
        <p:txBody>
          <a:bodyPr wrap="square" rtlCol="0">
            <a:spAutoFit/>
          </a:bodyPr>
          <a:lstStyle/>
          <a:p>
            <a:r>
              <a:rPr lang="de-DE" sz="800" dirty="0" smtClean="0">
                <a:latin typeface="Calibri" panose="020F0502020204030204" pitchFamily="34" charset="0"/>
                <a:cs typeface="Calibri" panose="020F0502020204030204" pitchFamily="34" charset="0"/>
              </a:rPr>
              <a:t>Quelle: Estland</a:t>
            </a:r>
            <a:endParaRPr lang="de-DE" sz="800" dirty="0">
              <a:latin typeface="Calibri" panose="020F0502020204030204" pitchFamily="34" charset="0"/>
              <a:cs typeface="Calibri" panose="020F0502020204030204" pitchFamily="34" charset="0"/>
            </a:endParaRPr>
          </a:p>
        </p:txBody>
      </p:sp>
      <p:sp>
        <p:nvSpPr>
          <p:cNvPr id="8" name="Textfeld 7"/>
          <p:cNvSpPr txBox="1"/>
          <p:nvPr/>
        </p:nvSpPr>
        <p:spPr>
          <a:xfrm>
            <a:off x="1187624" y="4777988"/>
            <a:ext cx="1473748" cy="523220"/>
          </a:xfrm>
          <a:prstGeom prst="rect">
            <a:avLst/>
          </a:prstGeom>
          <a:noFill/>
        </p:spPr>
        <p:txBody>
          <a:bodyPr wrap="square" rtlCol="0">
            <a:spAutoFit/>
          </a:bodyPr>
          <a:lstStyle/>
          <a:p>
            <a:r>
              <a:rPr lang="de-DE" sz="2800" b="1" dirty="0" smtClean="0">
                <a:latin typeface="Arial" panose="020B0604020202020204" pitchFamily="34" charset="0"/>
                <a:cs typeface="Arial" panose="020B0604020202020204" pitchFamily="34" charset="0"/>
              </a:rPr>
              <a:t>X-Road</a:t>
            </a:r>
            <a:endParaRPr lang="de-DE" sz="2800" b="1" dirty="0">
              <a:latin typeface="Arial" panose="020B0604020202020204" pitchFamily="34" charset="0"/>
              <a:cs typeface="Arial" panose="020B0604020202020204" pitchFamily="34" charset="0"/>
            </a:endParaRPr>
          </a:p>
        </p:txBody>
      </p:sp>
      <p:sp>
        <p:nvSpPr>
          <p:cNvPr id="9" name="Textfeld 8"/>
          <p:cNvSpPr txBox="1"/>
          <p:nvPr/>
        </p:nvSpPr>
        <p:spPr>
          <a:xfrm>
            <a:off x="6084168" y="1772816"/>
            <a:ext cx="2741173" cy="954107"/>
          </a:xfrm>
          <a:prstGeom prst="rect">
            <a:avLst/>
          </a:prstGeom>
          <a:noFill/>
        </p:spPr>
        <p:txBody>
          <a:bodyPr wrap="square" rtlCol="0">
            <a:spAutoFit/>
          </a:bodyPr>
          <a:lstStyle/>
          <a:p>
            <a:pPr algn="ctr"/>
            <a:r>
              <a:rPr lang="de-DE" sz="2800" b="1" dirty="0" smtClean="0">
                <a:latin typeface="Arial" panose="020B0604020202020204" pitchFamily="34" charset="0"/>
                <a:cs typeface="Arial" panose="020B0604020202020204" pitchFamily="34" charset="0"/>
              </a:rPr>
              <a:t>Portalverbund</a:t>
            </a:r>
          </a:p>
          <a:p>
            <a:pPr algn="ctr"/>
            <a:r>
              <a:rPr lang="de-DE" sz="2800" b="1" dirty="0" smtClean="0">
                <a:latin typeface="Arial" panose="020B0604020202020204" pitchFamily="34" charset="0"/>
                <a:cs typeface="Arial" panose="020B0604020202020204" pitchFamily="34" charset="0"/>
              </a:rPr>
              <a:t>vs.</a:t>
            </a:r>
            <a:endParaRPr lang="de-DE"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205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bwMode="auto">
          <a:xfrm>
            <a:off x="0" y="5611859"/>
            <a:ext cx="9144000" cy="1246141"/>
          </a:xfrm>
          <a:prstGeom prst="rect">
            <a:avLst/>
          </a:prstGeom>
          <a:blipFill dpi="0" rotWithShape="1">
            <a:blip r:embed="rId2">
              <a:alphaModFix amt="52000"/>
            </a:blip>
            <a:srcRect/>
            <a:stretch>
              <a:fillRect/>
            </a:stretch>
          </a:bli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Frutiger 45 Light" charset="0"/>
              <a:ea typeface="ＭＳ Ｐゴシック" charset="0"/>
            </a:endParaRPr>
          </a:p>
        </p:txBody>
      </p:sp>
      <p:sp>
        <p:nvSpPr>
          <p:cNvPr id="4" name="Rechteck 3"/>
          <p:cNvSpPr/>
          <p:nvPr/>
        </p:nvSpPr>
        <p:spPr>
          <a:xfrm>
            <a:off x="10996" y="1873275"/>
            <a:ext cx="8665460" cy="2923877"/>
          </a:xfrm>
          <a:prstGeom prst="rect">
            <a:avLst/>
          </a:prstGeom>
        </p:spPr>
        <p:txBody>
          <a:bodyPr wrap="square">
            <a:spAutoFit/>
          </a:bodyPr>
          <a:lstStyle/>
          <a:p>
            <a:pPr marL="625475" indent="-266700">
              <a:spcAft>
                <a:spcPts val="1200"/>
              </a:spcAft>
              <a:buFont typeface="Arial" panose="020B0604020202020204" pitchFamily="34" charset="0"/>
              <a:buChar char="•"/>
            </a:pPr>
            <a:r>
              <a:rPr lang="de-DE" dirty="0" smtClean="0">
                <a:latin typeface="Calibri" panose="020F0502020204030204" pitchFamily="34" charset="0"/>
                <a:cs typeface="Calibri" panose="020F0502020204030204" pitchFamily="34" charset="0"/>
              </a:rPr>
              <a:t>aktive Mitwirkung bei Gestaltung der Service-BW Prozesse</a:t>
            </a:r>
          </a:p>
          <a:p>
            <a:pPr marL="625475" indent="-266700">
              <a:spcAft>
                <a:spcPts val="1200"/>
              </a:spcAft>
              <a:buFont typeface="Arial" panose="020B0604020202020204" pitchFamily="34" charset="0"/>
              <a:buChar char="•"/>
            </a:pPr>
            <a:endParaRPr lang="de-DE" dirty="0" smtClean="0">
              <a:latin typeface="Calibri" panose="020F0502020204030204" pitchFamily="34" charset="0"/>
              <a:cs typeface="Calibri" panose="020F0502020204030204" pitchFamily="34" charset="0"/>
            </a:endParaRPr>
          </a:p>
          <a:p>
            <a:pPr marL="625475" indent="-266700">
              <a:spcAft>
                <a:spcPts val="1200"/>
              </a:spcAft>
              <a:buFont typeface="Arial" panose="020B0604020202020204" pitchFamily="34" charset="0"/>
              <a:buChar char="•"/>
            </a:pPr>
            <a:r>
              <a:rPr lang="de-DE" dirty="0">
                <a:latin typeface="Calibri" panose="020F0502020204030204" pitchFamily="34" charset="0"/>
                <a:cs typeface="Calibri" panose="020F0502020204030204" pitchFamily="34" charset="0"/>
              </a:rPr>
              <a:t>aktive Mitwirkung </a:t>
            </a:r>
            <a:r>
              <a:rPr lang="de-DE" dirty="0" smtClean="0">
                <a:latin typeface="Calibri" panose="020F0502020204030204" pitchFamily="34" charset="0"/>
                <a:cs typeface="Calibri" panose="020F0502020204030204" pitchFamily="34" charset="0"/>
              </a:rPr>
              <a:t>bei Digitalisierungslaboren</a:t>
            </a:r>
          </a:p>
          <a:p>
            <a:pPr marL="625475" indent="-266700">
              <a:spcAft>
                <a:spcPts val="1200"/>
              </a:spcAft>
              <a:buFont typeface="Arial" panose="020B0604020202020204" pitchFamily="34" charset="0"/>
              <a:buChar char="•"/>
            </a:pPr>
            <a:endParaRPr lang="de-DE" dirty="0" smtClean="0">
              <a:latin typeface="Calibri" panose="020F0502020204030204" pitchFamily="34" charset="0"/>
              <a:cs typeface="Calibri" panose="020F0502020204030204" pitchFamily="34" charset="0"/>
            </a:endParaRPr>
          </a:p>
          <a:p>
            <a:pPr marL="625475" indent="-266700">
              <a:spcAft>
                <a:spcPts val="1200"/>
              </a:spcAft>
              <a:buFont typeface="Arial" panose="020B0604020202020204" pitchFamily="34" charset="0"/>
              <a:buChar char="•"/>
            </a:pPr>
            <a:r>
              <a:rPr lang="de-DE" dirty="0" smtClean="0">
                <a:latin typeface="Calibri" panose="020F0502020204030204" pitchFamily="34" charset="0"/>
                <a:cs typeface="Calibri" panose="020F0502020204030204" pitchFamily="34" charset="0"/>
              </a:rPr>
              <a:t>Erstellung und Publikation eigener Prozesse auf der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Service-BW Serviceplattform / kommunales Networking (</a:t>
            </a:r>
            <a:r>
              <a:rPr lang="de-DE" dirty="0" err="1" smtClean="0">
                <a:latin typeface="Calibri" panose="020F0502020204030204" pitchFamily="34" charset="0"/>
                <a:cs typeface="Calibri" panose="020F0502020204030204" pitchFamily="34" charset="0"/>
              </a:rPr>
              <a:t>andi</a:t>
            </a:r>
            <a:r>
              <a:rPr lang="de-DE" dirty="0" smtClean="0">
                <a:latin typeface="Calibri" panose="020F0502020204030204" pitchFamily="34" charset="0"/>
                <a:cs typeface="Calibri" panose="020F0502020204030204" pitchFamily="34" charset="0"/>
              </a:rPr>
              <a:t>)</a:t>
            </a:r>
          </a:p>
        </p:txBody>
      </p:sp>
      <p:sp>
        <p:nvSpPr>
          <p:cNvPr id="5" name="Textfeld 4"/>
          <p:cNvSpPr txBox="1"/>
          <p:nvPr/>
        </p:nvSpPr>
        <p:spPr>
          <a:xfrm>
            <a:off x="1691680" y="556367"/>
            <a:ext cx="5256584" cy="523220"/>
          </a:xfrm>
          <a:prstGeom prst="rect">
            <a:avLst/>
          </a:prstGeom>
          <a:noFill/>
        </p:spPr>
        <p:txBody>
          <a:bodyPr wrap="square" rtlCol="0">
            <a:spAutoFit/>
          </a:bodyPr>
          <a:lstStyle/>
          <a:p>
            <a:r>
              <a:rPr lang="de-DE" sz="2800" b="1" dirty="0" smtClean="0">
                <a:latin typeface="Arial" panose="020B0604020202020204" pitchFamily="34" charset="0"/>
                <a:cs typeface="Arial" panose="020B0604020202020204" pitchFamily="34" charset="0"/>
              </a:rPr>
              <a:t>OZG  #kommunale Optionen</a:t>
            </a:r>
            <a:endParaRPr lang="de-DE" sz="2800" b="1"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8172450" y="6397997"/>
            <a:ext cx="567784" cy="246221"/>
          </a:xfrm>
        </p:spPr>
        <p:txBody>
          <a:bodyPr/>
          <a:lstStyle/>
          <a:p>
            <a:r>
              <a:rPr lang="de-DE" altLang="de-DE" dirty="0" smtClean="0">
                <a:solidFill>
                  <a:schemeClr val="bg2">
                    <a:lumMod val="75000"/>
                  </a:schemeClr>
                </a:solidFill>
              </a:rPr>
              <a:t>Folie </a:t>
            </a:r>
            <a:fld id="{5C9C0A0E-D0FB-4C5B-92E1-D8E76EA77E76}" type="slidenum">
              <a:rPr lang="de-DE" altLang="de-DE" smtClean="0">
                <a:solidFill>
                  <a:schemeClr val="bg2">
                    <a:lumMod val="75000"/>
                  </a:schemeClr>
                </a:solidFill>
              </a:rPr>
              <a:pPr/>
              <a:t>7</a:t>
            </a:fld>
            <a:endParaRPr lang="de-DE" altLang="de-DE" dirty="0">
              <a:solidFill>
                <a:schemeClr val="bg2">
                  <a:lumMod val="75000"/>
                </a:schemeClr>
              </a:solidFill>
            </a:endParaRPr>
          </a:p>
        </p:txBody>
      </p:sp>
    </p:spTree>
    <p:extLst>
      <p:ext uri="{BB962C8B-B14F-4D97-AF65-F5344CB8AC3E}">
        <p14:creationId xmlns:p14="http://schemas.microsoft.com/office/powerpoint/2010/main" val="516175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bwMode="auto">
          <a:xfrm>
            <a:off x="0" y="5611859"/>
            <a:ext cx="9144000" cy="1246141"/>
          </a:xfrm>
          <a:prstGeom prst="rect">
            <a:avLst/>
          </a:prstGeom>
          <a:blipFill dpi="0" rotWithShape="1">
            <a:blip r:embed="rId2">
              <a:alphaModFix amt="52000"/>
            </a:blip>
            <a:srcRect/>
            <a:stretch>
              <a:fillRect/>
            </a:stretch>
          </a:blip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Frutiger 45 Light" charset="0"/>
              <a:ea typeface="ＭＳ Ｐゴシック" charset="0"/>
            </a:endParaRPr>
          </a:p>
        </p:txBody>
      </p:sp>
      <p:sp>
        <p:nvSpPr>
          <p:cNvPr id="4" name="Rechteck 3"/>
          <p:cNvSpPr/>
          <p:nvPr/>
        </p:nvSpPr>
        <p:spPr>
          <a:xfrm>
            <a:off x="10996" y="1853530"/>
            <a:ext cx="8665460" cy="3231654"/>
          </a:xfrm>
          <a:prstGeom prst="rect">
            <a:avLst/>
          </a:prstGeom>
        </p:spPr>
        <p:txBody>
          <a:bodyPr wrap="square">
            <a:spAutoFit/>
          </a:bodyPr>
          <a:lstStyle/>
          <a:p>
            <a:pPr marL="625475" indent="-266700">
              <a:spcAft>
                <a:spcPts val="1200"/>
              </a:spcAft>
              <a:buFont typeface="Arial" panose="020B0604020202020204" pitchFamily="34" charset="0"/>
              <a:buChar char="•"/>
            </a:pPr>
            <a:r>
              <a:rPr lang="de-DE" dirty="0" smtClean="0">
                <a:latin typeface="Calibri" panose="020F0502020204030204" pitchFamily="34" charset="0"/>
                <a:cs typeface="Calibri" panose="020F0502020204030204" pitchFamily="34" charset="0"/>
              </a:rPr>
              <a:t>ITEOS-Ansatz Middleware (‚X-Road Adapter BW‘) aktiv nutzen</a:t>
            </a:r>
          </a:p>
          <a:p>
            <a:pPr marL="625475" indent="-266700">
              <a:spcAft>
                <a:spcPts val="1200"/>
              </a:spcAft>
              <a:buFont typeface="Arial" panose="020B0604020202020204" pitchFamily="34" charset="0"/>
              <a:buChar char="•"/>
            </a:pPr>
            <a:endParaRPr lang="de-DE" sz="800" dirty="0" smtClean="0">
              <a:latin typeface="Calibri" panose="020F0502020204030204" pitchFamily="34" charset="0"/>
              <a:cs typeface="Calibri" panose="020F0502020204030204" pitchFamily="34" charset="0"/>
            </a:endParaRPr>
          </a:p>
          <a:p>
            <a:pPr marL="625475" indent="-266700">
              <a:spcAft>
                <a:spcPts val="1200"/>
              </a:spcAft>
              <a:buFont typeface="Arial" panose="020B0604020202020204" pitchFamily="34" charset="0"/>
              <a:buChar char="•"/>
            </a:pPr>
            <a:r>
              <a:rPr lang="de-DE" dirty="0">
                <a:latin typeface="Calibri" panose="020F0502020204030204" pitchFamily="34" charset="0"/>
                <a:cs typeface="Calibri" panose="020F0502020204030204" pitchFamily="34" charset="0"/>
              </a:rPr>
              <a:t>Einbindung </a:t>
            </a:r>
            <a:r>
              <a:rPr lang="de-DE" dirty="0" smtClean="0">
                <a:latin typeface="Calibri" panose="020F0502020204030204" pitchFamily="34" charset="0"/>
                <a:cs typeface="Calibri" panose="020F0502020204030204" pitchFamily="34" charset="0"/>
              </a:rPr>
              <a:t>externer/eigener </a:t>
            </a:r>
            <a:r>
              <a:rPr lang="de-DE" dirty="0">
                <a:latin typeface="Calibri" panose="020F0502020204030204" pitchFamily="34" charset="0"/>
                <a:cs typeface="Calibri" panose="020F0502020204030204" pitchFamily="34" charset="0"/>
              </a:rPr>
              <a:t>Online-Services auf </a:t>
            </a:r>
            <a:r>
              <a:rPr lang="de-DE" dirty="0" smtClean="0">
                <a:latin typeface="Calibri" panose="020F0502020204030204" pitchFamily="34" charset="0"/>
                <a:cs typeface="Calibri" panose="020F0502020204030204" pitchFamily="34" charset="0"/>
              </a:rPr>
              <a:t>Service-BW</a:t>
            </a:r>
          </a:p>
          <a:p>
            <a:pPr marL="625475" indent="-266700">
              <a:spcAft>
                <a:spcPts val="1200"/>
              </a:spcAft>
              <a:buFont typeface="Arial" panose="020B0604020202020204" pitchFamily="34" charset="0"/>
              <a:buChar char="•"/>
            </a:pPr>
            <a:endParaRPr lang="de-DE" sz="800" dirty="0">
              <a:latin typeface="Calibri" panose="020F0502020204030204" pitchFamily="34" charset="0"/>
              <a:cs typeface="Calibri" panose="020F0502020204030204" pitchFamily="34" charset="0"/>
            </a:endParaRPr>
          </a:p>
          <a:p>
            <a:pPr marL="625475" indent="-266700">
              <a:spcAft>
                <a:spcPts val="1200"/>
              </a:spcAft>
              <a:buFont typeface="Arial" panose="020B0604020202020204" pitchFamily="34" charset="0"/>
              <a:buChar char="•"/>
            </a:pPr>
            <a:r>
              <a:rPr lang="de-DE" dirty="0" smtClean="0">
                <a:latin typeface="Calibri" panose="020F0502020204030204" pitchFamily="34" charset="0"/>
                <a:cs typeface="Calibri" panose="020F0502020204030204" pitchFamily="34" charset="0"/>
              </a:rPr>
              <a:t>eigenständige Digitalisierung mit Formular-/Prozesstools</a:t>
            </a:r>
          </a:p>
          <a:p>
            <a:pPr marL="625475" indent="-266700">
              <a:spcAft>
                <a:spcPts val="1200"/>
              </a:spcAft>
              <a:buFont typeface="Arial" panose="020B0604020202020204" pitchFamily="34" charset="0"/>
              <a:buChar char="•"/>
            </a:pPr>
            <a:endParaRPr lang="de-DE" sz="800" dirty="0" smtClean="0">
              <a:latin typeface="Calibri" panose="020F0502020204030204" pitchFamily="34" charset="0"/>
              <a:cs typeface="Calibri" panose="020F0502020204030204" pitchFamily="34" charset="0"/>
            </a:endParaRPr>
          </a:p>
          <a:p>
            <a:pPr marL="625475" indent="-266700">
              <a:spcAft>
                <a:spcPts val="1200"/>
              </a:spcAft>
              <a:buFont typeface="Arial" panose="020B0604020202020204" pitchFamily="34" charset="0"/>
              <a:buChar char="•"/>
            </a:pPr>
            <a:r>
              <a:rPr lang="de-DE" dirty="0" smtClean="0">
                <a:latin typeface="Calibri" panose="020F0502020204030204" pitchFamily="34" charset="0"/>
                <a:cs typeface="Calibri" panose="020F0502020204030204" pitchFamily="34" charset="0"/>
              </a:rPr>
              <a:t>eigenständiges </a:t>
            </a:r>
            <a:r>
              <a:rPr lang="de-DE" dirty="0">
                <a:latin typeface="Calibri" panose="020F0502020204030204" pitchFamily="34" charset="0"/>
                <a:cs typeface="Calibri" panose="020F0502020204030204" pitchFamily="34" charset="0"/>
              </a:rPr>
              <a:t>Prozessmanagement </a:t>
            </a:r>
            <a:r>
              <a:rPr lang="de-DE" dirty="0" smtClean="0">
                <a:latin typeface="Calibri" panose="020F0502020204030204" pitchFamily="34" charset="0"/>
                <a:cs typeface="Calibri" panose="020F0502020204030204" pitchFamily="34" charset="0"/>
              </a:rPr>
              <a:t>mit -modellierung als Grundlage für die erfolgreiche Digitalisierung</a:t>
            </a:r>
          </a:p>
        </p:txBody>
      </p:sp>
      <p:sp>
        <p:nvSpPr>
          <p:cNvPr id="5" name="Textfeld 4"/>
          <p:cNvSpPr txBox="1"/>
          <p:nvPr/>
        </p:nvSpPr>
        <p:spPr>
          <a:xfrm>
            <a:off x="1691680" y="556367"/>
            <a:ext cx="5256584" cy="523220"/>
          </a:xfrm>
          <a:prstGeom prst="rect">
            <a:avLst/>
          </a:prstGeom>
          <a:noFill/>
        </p:spPr>
        <p:txBody>
          <a:bodyPr wrap="square" rtlCol="0">
            <a:spAutoFit/>
          </a:bodyPr>
          <a:lstStyle/>
          <a:p>
            <a:r>
              <a:rPr lang="de-DE" sz="2800" b="1" dirty="0" smtClean="0">
                <a:latin typeface="Arial" panose="020B0604020202020204" pitchFamily="34" charset="0"/>
                <a:cs typeface="Arial" panose="020B0604020202020204" pitchFamily="34" charset="0"/>
              </a:rPr>
              <a:t>OZG  #kommunale Optionen</a:t>
            </a:r>
            <a:endParaRPr lang="de-DE" sz="2800" b="1"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8172450" y="6397997"/>
            <a:ext cx="567784" cy="246221"/>
          </a:xfrm>
        </p:spPr>
        <p:txBody>
          <a:bodyPr/>
          <a:lstStyle/>
          <a:p>
            <a:r>
              <a:rPr lang="de-DE" altLang="de-DE" dirty="0" smtClean="0">
                <a:solidFill>
                  <a:schemeClr val="bg2">
                    <a:lumMod val="75000"/>
                  </a:schemeClr>
                </a:solidFill>
              </a:rPr>
              <a:t>Folie </a:t>
            </a:r>
            <a:fld id="{5C9C0A0E-D0FB-4C5B-92E1-D8E76EA77E76}" type="slidenum">
              <a:rPr lang="de-DE" altLang="de-DE" smtClean="0">
                <a:solidFill>
                  <a:schemeClr val="bg2">
                    <a:lumMod val="75000"/>
                  </a:schemeClr>
                </a:solidFill>
              </a:rPr>
              <a:pPr/>
              <a:t>8</a:t>
            </a:fld>
            <a:endParaRPr lang="de-DE" altLang="de-DE" dirty="0">
              <a:solidFill>
                <a:schemeClr val="bg2">
                  <a:lumMod val="75000"/>
                </a:schemeClr>
              </a:solidFill>
            </a:endParaRPr>
          </a:p>
        </p:txBody>
      </p:sp>
    </p:spTree>
    <p:extLst>
      <p:ext uri="{BB962C8B-B14F-4D97-AF65-F5344CB8AC3E}">
        <p14:creationId xmlns:p14="http://schemas.microsoft.com/office/powerpoint/2010/main" val="2147843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35496" y="245716"/>
            <a:ext cx="6624736" cy="6207620"/>
            <a:chOff x="35496" y="245716"/>
            <a:chExt cx="6624736" cy="6207620"/>
          </a:xfrm>
        </p:grpSpPr>
        <p:pic>
          <p:nvPicPr>
            <p:cNvPr id="8" name="Grafik 7"/>
            <p:cNvPicPr>
              <a:picLocks noChangeAspect="1"/>
            </p:cNvPicPr>
            <p:nvPr/>
          </p:nvPicPr>
          <p:blipFill rotWithShape="1">
            <a:blip r:embed="rId2"/>
            <a:srcRect l="29762" r="7873"/>
            <a:stretch/>
          </p:blipFill>
          <p:spPr>
            <a:xfrm>
              <a:off x="35496" y="245716"/>
              <a:ext cx="6624736" cy="6207620"/>
            </a:xfrm>
            <a:prstGeom prst="rect">
              <a:avLst/>
            </a:prstGeom>
          </p:spPr>
        </p:pic>
        <p:sp>
          <p:nvSpPr>
            <p:cNvPr id="9" name="Rechteck 8"/>
            <p:cNvSpPr/>
            <p:nvPr/>
          </p:nvSpPr>
          <p:spPr bwMode="auto">
            <a:xfrm>
              <a:off x="323528" y="548680"/>
              <a:ext cx="3240360" cy="1872208"/>
            </a:xfrm>
            <a:prstGeom prst="rect">
              <a:avLst/>
            </a:prstGeom>
            <a:solidFill>
              <a:schemeClr val="bg1">
                <a:alpha val="4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Frutiger 45 Light" charset="0"/>
                <a:ea typeface="ＭＳ Ｐゴシック" charset="0"/>
              </a:endParaRPr>
            </a:p>
          </p:txBody>
        </p:sp>
      </p:grpSp>
      <p:sp>
        <p:nvSpPr>
          <p:cNvPr id="5" name="Rechteck 4"/>
          <p:cNvSpPr/>
          <p:nvPr/>
        </p:nvSpPr>
        <p:spPr>
          <a:xfrm>
            <a:off x="365448" y="4293096"/>
            <a:ext cx="5964832" cy="2304256"/>
          </a:xfrm>
          <a:prstGeom prst="rect">
            <a:avLst/>
          </a:prstGeom>
        </p:spPr>
        <p:txBody>
          <a:bodyPr wrap="square">
            <a:noAutofit/>
          </a:bodyPr>
          <a:lstStyle/>
          <a:p>
            <a:pPr eaLnBrk="1" hangingPunct="1">
              <a:defRPr/>
            </a:pPr>
            <a:r>
              <a:rPr lang="de-DE" altLang="de-DE" sz="1900" b="1" dirty="0" err="1">
                <a:solidFill>
                  <a:srgbClr val="000000"/>
                </a:solidFill>
                <a:latin typeface="Calibri" panose="020F0502020204030204" pitchFamily="34" charset="0"/>
                <a:cs typeface="Calibri" panose="020F0502020204030204" pitchFamily="34" charset="0"/>
              </a:rPr>
              <a:t>Bitkom</a:t>
            </a:r>
            <a:r>
              <a:rPr lang="de-DE" altLang="de-DE" sz="1900" b="1" dirty="0">
                <a:solidFill>
                  <a:srgbClr val="000000"/>
                </a:solidFill>
                <a:latin typeface="Calibri" panose="020F0502020204030204" pitchFamily="34" charset="0"/>
                <a:cs typeface="Calibri" panose="020F0502020204030204" pitchFamily="34" charset="0"/>
              </a:rPr>
              <a:t> </a:t>
            </a:r>
            <a:r>
              <a:rPr lang="de-DE" sz="1900" b="1" dirty="0">
                <a:solidFill>
                  <a:srgbClr val="000000"/>
                </a:solidFill>
                <a:latin typeface="Calibri" panose="020F0502020204030204" pitchFamily="34" charset="0"/>
                <a:cs typeface="Calibri" panose="020F0502020204030204" pitchFamily="34" charset="0"/>
              </a:rPr>
              <a:t>Smart City Index </a:t>
            </a:r>
            <a:r>
              <a:rPr lang="de-DE" altLang="de-DE" sz="1900" b="1" dirty="0">
                <a:solidFill>
                  <a:srgbClr val="000000"/>
                </a:solidFill>
                <a:latin typeface="Calibri" panose="020F0502020204030204" pitchFamily="34" charset="0"/>
                <a:cs typeface="Calibri" panose="020F0502020204030204" pitchFamily="34" charset="0"/>
              </a:rPr>
              <a:t>2019</a:t>
            </a:r>
          </a:p>
          <a:p>
            <a:pPr eaLnBrk="1" hangingPunct="1">
              <a:defRPr/>
            </a:pPr>
            <a:r>
              <a:rPr lang="de-DE" altLang="de-DE" sz="1900" dirty="0">
                <a:solidFill>
                  <a:srgbClr val="000000"/>
                </a:solidFill>
                <a:latin typeface="Calibri" panose="020F0502020204030204" pitchFamily="34" charset="0"/>
                <a:cs typeface="Calibri" panose="020F0502020204030204" pitchFamily="34" charset="0"/>
              </a:rPr>
              <a:t>Stuttgart </a:t>
            </a:r>
            <a:r>
              <a:rPr lang="de-DE" altLang="de-DE" sz="1900" dirty="0" smtClean="0">
                <a:solidFill>
                  <a:srgbClr val="000000"/>
                </a:solidFill>
                <a:latin typeface="Calibri" panose="020F0502020204030204" pitchFamily="34" charset="0"/>
                <a:cs typeface="Calibri" panose="020F0502020204030204" pitchFamily="34" charset="0"/>
              </a:rPr>
              <a:t>auf Platz 3 der Kommunen Deutschlands &gt;100.000 Einwohner</a:t>
            </a:r>
            <a:r>
              <a:rPr lang="de-DE" altLang="de-DE" sz="1900" dirty="0">
                <a:solidFill>
                  <a:srgbClr val="000000"/>
                </a:solidFill>
                <a:latin typeface="Calibri" panose="020F0502020204030204" pitchFamily="34" charset="0"/>
                <a:cs typeface="Calibri" panose="020F0502020204030204" pitchFamily="34" charset="0"/>
              </a:rPr>
              <a:t/>
            </a:r>
            <a:br>
              <a:rPr lang="de-DE" altLang="de-DE" sz="1900" dirty="0">
                <a:solidFill>
                  <a:srgbClr val="000000"/>
                </a:solidFill>
                <a:latin typeface="Calibri" panose="020F0502020204030204" pitchFamily="34" charset="0"/>
                <a:cs typeface="Calibri" panose="020F0502020204030204" pitchFamily="34" charset="0"/>
              </a:rPr>
            </a:br>
            <a:endParaRPr lang="de-DE" altLang="de-DE" sz="1900" dirty="0">
              <a:solidFill>
                <a:srgbClr val="000000"/>
              </a:solidFill>
              <a:latin typeface="Calibri" panose="020F0502020204030204" pitchFamily="34" charset="0"/>
              <a:cs typeface="Calibri" panose="020F0502020204030204" pitchFamily="34" charset="0"/>
            </a:endParaRPr>
          </a:p>
          <a:p>
            <a:pPr eaLnBrk="1" hangingPunct="1">
              <a:defRPr/>
            </a:pPr>
            <a:r>
              <a:rPr lang="de-DE" altLang="de-DE" sz="1900" b="1" dirty="0">
                <a:solidFill>
                  <a:srgbClr val="000000"/>
                </a:solidFill>
                <a:latin typeface="Calibri" panose="020F0502020204030204" pitchFamily="34" charset="0"/>
                <a:cs typeface="Calibri" panose="020F0502020204030204" pitchFamily="34" charset="0"/>
              </a:rPr>
              <a:t>Bitkom Smart-City-Atlas 2019 </a:t>
            </a:r>
          </a:p>
          <a:p>
            <a:pPr eaLnBrk="1" hangingPunct="1">
              <a:defRPr/>
            </a:pPr>
            <a:r>
              <a:rPr lang="de-DE" altLang="de-DE" sz="1900" dirty="0">
                <a:solidFill>
                  <a:srgbClr val="000000"/>
                </a:solidFill>
                <a:latin typeface="Calibri" panose="020F0502020204030204" pitchFamily="34" charset="0"/>
                <a:cs typeface="Calibri" panose="020F0502020204030204" pitchFamily="34" charset="0"/>
              </a:rPr>
              <a:t>Stuttgart unter den 50 Vorreiter-Kommunen </a:t>
            </a:r>
            <a:br>
              <a:rPr lang="de-DE" altLang="de-DE" sz="1900" dirty="0">
                <a:solidFill>
                  <a:srgbClr val="000000"/>
                </a:solidFill>
                <a:latin typeface="Calibri" panose="020F0502020204030204" pitchFamily="34" charset="0"/>
                <a:cs typeface="Calibri" panose="020F0502020204030204" pitchFamily="34" charset="0"/>
              </a:rPr>
            </a:br>
            <a:r>
              <a:rPr lang="de-DE" altLang="de-DE" sz="1900" dirty="0">
                <a:solidFill>
                  <a:srgbClr val="000000"/>
                </a:solidFill>
                <a:latin typeface="Calibri" panose="020F0502020204030204" pitchFamily="34" charset="0"/>
                <a:cs typeface="Calibri" panose="020F0502020204030204" pitchFamily="34" charset="0"/>
              </a:rPr>
              <a:t>Deutschlands </a:t>
            </a:r>
            <a:r>
              <a:rPr lang="de-DE" altLang="de-DE" sz="1900" dirty="0" smtClean="0">
                <a:solidFill>
                  <a:srgbClr val="000000"/>
                </a:solidFill>
                <a:latin typeface="Calibri" panose="020F0502020204030204" pitchFamily="34" charset="0"/>
                <a:cs typeface="Calibri" panose="020F0502020204030204" pitchFamily="34" charset="0"/>
              </a:rPr>
              <a:t>und </a:t>
            </a:r>
            <a:r>
              <a:rPr lang="de-DE" altLang="de-DE" sz="1900" dirty="0">
                <a:solidFill>
                  <a:srgbClr val="000000"/>
                </a:solidFill>
                <a:latin typeface="Calibri" panose="020F0502020204030204" pitchFamily="34" charset="0"/>
                <a:cs typeface="Calibri" panose="020F0502020204030204" pitchFamily="34" charset="0"/>
              </a:rPr>
              <a:t>8 </a:t>
            </a:r>
            <a:r>
              <a:rPr lang="de-DE" altLang="de-DE" sz="1900" dirty="0" smtClean="0">
                <a:solidFill>
                  <a:srgbClr val="000000"/>
                </a:solidFill>
                <a:latin typeface="Calibri" panose="020F0502020204030204" pitchFamily="34" charset="0"/>
                <a:cs typeface="Calibri" panose="020F0502020204030204" pitchFamily="34" charset="0"/>
              </a:rPr>
              <a:t>von Baden-Württemberg</a:t>
            </a:r>
            <a:endParaRPr lang="de-DE" altLang="de-DE" sz="1800" i="1" dirty="0">
              <a:solidFill>
                <a:srgbClr val="000000"/>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B460B4C7-16CF-41B6-B2BF-331EC93670B4}"/>
              </a:ext>
            </a:extLst>
          </p:cNvPr>
          <p:cNvSpPr/>
          <p:nvPr/>
        </p:nvSpPr>
        <p:spPr>
          <a:xfrm>
            <a:off x="3851920" y="1124744"/>
            <a:ext cx="4871864" cy="2677656"/>
          </a:xfrm>
          <a:prstGeom prst="rect">
            <a:avLst/>
          </a:prstGeom>
        </p:spPr>
        <p:txBody>
          <a:bodyPr wrap="square">
            <a:spAutoFit/>
          </a:bodyPr>
          <a:lstStyle/>
          <a:p>
            <a:pPr marL="358775" algn="r">
              <a:spcAft>
                <a:spcPts val="600"/>
              </a:spcAft>
            </a:pPr>
            <a:r>
              <a:rPr lang="de-DE" sz="2800" b="1" dirty="0">
                <a:latin typeface="Calibri" panose="020F0502020204030204" pitchFamily="34" charset="0"/>
                <a:cs typeface="Calibri" panose="020F0502020204030204" pitchFamily="34" charset="0"/>
              </a:rPr>
              <a:t>Stuttgart setzt </a:t>
            </a:r>
            <a:br>
              <a:rPr lang="de-DE" sz="2800" b="1" dirty="0">
                <a:latin typeface="Calibri" panose="020F0502020204030204" pitchFamily="34" charset="0"/>
                <a:cs typeface="Calibri" panose="020F0502020204030204" pitchFamily="34" charset="0"/>
              </a:rPr>
            </a:br>
            <a:r>
              <a:rPr lang="de-DE" sz="2800" b="1" dirty="0">
                <a:latin typeface="Calibri" panose="020F0502020204030204" pitchFamily="34" charset="0"/>
                <a:cs typeface="Calibri" panose="020F0502020204030204" pitchFamily="34" charset="0"/>
              </a:rPr>
              <a:t>auf Digitalisierung</a:t>
            </a:r>
            <a:br>
              <a:rPr lang="de-DE" sz="2800" b="1"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bis 2024 </a:t>
            </a:r>
            <a:r>
              <a:rPr lang="de-DE" sz="2800" dirty="0" smtClean="0">
                <a:latin typeface="Calibri" panose="020F0502020204030204" pitchFamily="34" charset="0"/>
                <a:cs typeface="Calibri" panose="020F0502020204030204" pitchFamily="34" charset="0"/>
              </a:rPr>
              <a:t>werden 64 </a:t>
            </a:r>
            <a:r>
              <a:rPr lang="de-DE" sz="2800" dirty="0">
                <a:latin typeface="Calibri" panose="020F0502020204030204" pitchFamily="34" charset="0"/>
                <a:cs typeface="Calibri" panose="020F0502020204030204" pitchFamily="34" charset="0"/>
              </a:rPr>
              <a:t>Mio. </a:t>
            </a:r>
            <a:r>
              <a:rPr lang="de-DE" sz="2800" dirty="0" smtClean="0">
                <a:latin typeface="Calibri" panose="020F0502020204030204" pitchFamily="34" charset="0"/>
                <a:cs typeface="Calibri" panose="020F0502020204030204" pitchFamily="34" charset="0"/>
              </a:rPr>
              <a:t>€</a:t>
            </a:r>
            <a:br>
              <a:rPr lang="de-DE" sz="2800" dirty="0" smtClean="0">
                <a:latin typeface="Calibri" panose="020F0502020204030204" pitchFamily="34" charset="0"/>
                <a:cs typeface="Calibri" panose="020F0502020204030204" pitchFamily="34" charset="0"/>
              </a:rPr>
            </a:br>
            <a:r>
              <a:rPr lang="de-DE" sz="2800" dirty="0" smtClean="0">
                <a:latin typeface="Calibri" panose="020F0502020204030204" pitchFamily="34" charset="0"/>
                <a:cs typeface="Calibri" panose="020F0502020204030204" pitchFamily="34" charset="0"/>
              </a:rPr>
              <a:t>on top </a:t>
            </a:r>
            <a:r>
              <a:rPr lang="de-DE" sz="2800" dirty="0" smtClean="0">
                <a:latin typeface="Calibri" panose="020F0502020204030204" pitchFamily="34" charset="0"/>
                <a:cs typeface="Calibri" panose="020F0502020204030204" pitchFamily="34" charset="0"/>
              </a:rPr>
              <a:t>zur Verfügung gestellt</a:t>
            </a:r>
            <a:r>
              <a:rPr lang="de-DE" sz="2800" dirty="0">
                <a:latin typeface="Calibri" panose="020F0502020204030204" pitchFamily="34" charset="0"/>
                <a:cs typeface="Calibri" panose="020F0502020204030204" pitchFamily="34" charset="0"/>
              </a:rPr>
              <a:t/>
            </a:r>
            <a:br>
              <a:rPr lang="de-DE" sz="2800" dirty="0">
                <a:latin typeface="Calibri" panose="020F0502020204030204" pitchFamily="34" charset="0"/>
                <a:cs typeface="Calibri" panose="020F0502020204030204" pitchFamily="34" charset="0"/>
              </a:rPr>
            </a:br>
            <a:r>
              <a:rPr lang="de-DE" sz="2800" dirty="0" smtClean="0">
                <a:latin typeface="Calibri" panose="020F0502020204030204" pitchFamily="34" charset="0"/>
                <a:cs typeface="Calibri" panose="020F0502020204030204" pitchFamily="34" charset="0"/>
              </a:rPr>
              <a:t>und 98 </a:t>
            </a:r>
            <a:r>
              <a:rPr lang="de-DE" sz="2800" dirty="0" smtClean="0">
                <a:latin typeface="Calibri" panose="020F0502020204030204" pitchFamily="34" charset="0"/>
                <a:cs typeface="Calibri" panose="020F0502020204030204" pitchFamily="34" charset="0"/>
              </a:rPr>
              <a:t>IT-Stellen neu </a:t>
            </a:r>
            <a:r>
              <a:rPr lang="de-DE" sz="2800" dirty="0" smtClean="0">
                <a:latin typeface="Calibri" panose="020F0502020204030204" pitchFamily="34" charset="0"/>
                <a:cs typeface="Calibri" panose="020F0502020204030204" pitchFamily="34" charset="0"/>
              </a:rPr>
              <a:t>geschaffen</a:t>
            </a:r>
            <a:endParaRPr lang="de-DE" sz="2800" dirty="0">
              <a:latin typeface="Calibri" panose="020F0502020204030204" pitchFamily="34" charset="0"/>
              <a:cs typeface="Calibri" panose="020F0502020204030204" pitchFamily="34" charset="0"/>
            </a:endParaRPr>
          </a:p>
        </p:txBody>
      </p:sp>
      <p:sp>
        <p:nvSpPr>
          <p:cNvPr id="2" name="Foliennummernplatzhalter 1"/>
          <p:cNvSpPr>
            <a:spLocks noGrp="1"/>
          </p:cNvSpPr>
          <p:nvPr>
            <p:ph type="sldNum" sz="quarter" idx="10"/>
          </p:nvPr>
        </p:nvSpPr>
        <p:spPr/>
        <p:txBody>
          <a:bodyPr/>
          <a:lstStyle/>
          <a:p>
            <a:r>
              <a:rPr lang="de-DE" altLang="de-DE" dirty="0" smtClean="0"/>
              <a:t>Folie </a:t>
            </a:r>
            <a:fld id="{5C9C0A0E-D0FB-4C5B-92E1-D8E76EA77E76}" type="slidenum">
              <a:rPr lang="de-DE" altLang="de-DE" smtClean="0"/>
              <a:pPr/>
              <a:t>9</a:t>
            </a:fld>
            <a:endParaRPr lang="de-DE" altLang="de-DE" dirty="0"/>
          </a:p>
        </p:txBody>
      </p:sp>
      <p:sp>
        <p:nvSpPr>
          <p:cNvPr id="10" name="Ellipse 9"/>
          <p:cNvSpPr/>
          <p:nvPr/>
        </p:nvSpPr>
        <p:spPr bwMode="auto">
          <a:xfrm>
            <a:off x="6155340" y="4113336"/>
            <a:ext cx="2340000" cy="2340000"/>
          </a:xfrm>
          <a:prstGeom prst="ellipse">
            <a:avLst/>
          </a:prstGeom>
          <a:solidFill>
            <a:srgbClr val="FBB40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Frutiger 45 Light" charset="0"/>
              <a:ea typeface="ＭＳ Ｐゴシック" charset="0"/>
            </a:endParaRPr>
          </a:p>
        </p:txBody>
      </p:sp>
      <p:sp>
        <p:nvSpPr>
          <p:cNvPr id="11" name="Textfeld 10"/>
          <p:cNvSpPr txBox="1"/>
          <p:nvPr/>
        </p:nvSpPr>
        <p:spPr>
          <a:xfrm rot="808983">
            <a:off x="6149337" y="4897313"/>
            <a:ext cx="2340000" cy="646331"/>
          </a:xfrm>
          <a:prstGeom prst="rect">
            <a:avLst/>
          </a:prstGeom>
          <a:noFill/>
        </p:spPr>
        <p:txBody>
          <a:bodyPr wrap="square" rtlCol="0">
            <a:spAutoFit/>
          </a:bodyPr>
          <a:lstStyle/>
          <a:p>
            <a:pPr algn="ctr"/>
            <a:r>
              <a:rPr lang="de-DE" sz="1800" dirty="0" smtClean="0">
                <a:latin typeface="Calibri" panose="020F0502020204030204" pitchFamily="34" charset="0"/>
                <a:cs typeface="Calibri" panose="020F0502020204030204" pitchFamily="34" charset="0"/>
              </a:rPr>
              <a:t>wir gestalten </a:t>
            </a:r>
            <a:br>
              <a:rPr lang="de-DE" sz="1800" dirty="0" smtClean="0">
                <a:latin typeface="Calibri" panose="020F0502020204030204" pitchFamily="34" charset="0"/>
                <a:cs typeface="Calibri" panose="020F0502020204030204" pitchFamily="34" charset="0"/>
              </a:rPr>
            </a:br>
            <a:r>
              <a:rPr lang="de-DE" sz="1800" dirty="0" smtClean="0">
                <a:latin typeface="Calibri" panose="020F0502020204030204" pitchFamily="34" charset="0"/>
                <a:cs typeface="Calibri" panose="020F0502020204030204" pitchFamily="34" charset="0"/>
              </a:rPr>
              <a:t>unsere Zukunft</a:t>
            </a:r>
            <a:endParaRPr lang="de-DE"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7168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
  <a:themeElements>
    <a:clrScheme name="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orlage">
      <a:majorFont>
        <a:latin typeface="Frutiger 45 Light"/>
        <a:ea typeface="ＭＳ Ｐゴシック"/>
        <a:cs typeface=""/>
      </a:majorFont>
      <a:minorFont>
        <a:latin typeface="Frutiger 45 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Frutiger 45 Light"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Frutiger 45 Light" charset="0"/>
            <a:ea typeface="ＭＳ Ｐゴシック" charset="0"/>
          </a:defRPr>
        </a:defPPr>
      </a:lstStyle>
    </a:lnDef>
  </a:objectDefaults>
  <a:extraClrSchemeLst>
    <a:extraClrScheme>
      <a:clrScheme name="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401</Words>
  <Application>Microsoft Office PowerPoint</Application>
  <PresentationFormat>Bildschirmpräsentation (4:3)</PresentationFormat>
  <Paragraphs>70</Paragraphs>
  <Slides>9</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ＭＳ Ｐゴシック</vt:lpstr>
      <vt:lpstr>Arial</vt:lpstr>
      <vt:lpstr>Calibri</vt:lpstr>
      <vt:lpstr>Frutiger 45 Light</vt:lpstr>
      <vt:lpstr>Vorlage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Landeshauptstadt Stuttgart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Masterfolie LHS</dc:title>
  <dc:creator>Haupt- und Personalamt</dc:creator>
  <cp:lastModifiedBy>Hall, Hans-Henning</cp:lastModifiedBy>
  <cp:revision>950</cp:revision>
  <cp:lastPrinted>2019-03-13T09:15:24Z</cp:lastPrinted>
  <dcterms:created xsi:type="dcterms:W3CDTF">2010-10-05T15:58:23Z</dcterms:created>
  <dcterms:modified xsi:type="dcterms:W3CDTF">2020-01-08T12:37:35Z</dcterms:modified>
</cp:coreProperties>
</file>