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media/image12.jpg" ContentType="image/png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79" r:id="rId5"/>
    <p:sldId id="299" r:id="rId6"/>
    <p:sldId id="302" r:id="rId7"/>
    <p:sldId id="349" r:id="rId8"/>
    <p:sldId id="346" r:id="rId9"/>
    <p:sldId id="351" r:id="rId10"/>
    <p:sldId id="347" r:id="rId11"/>
    <p:sldId id="348" r:id="rId12"/>
    <p:sldId id="320" r:id="rId13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3" userDrawn="1">
          <p15:clr>
            <a:srgbClr val="A4A3A4"/>
          </p15:clr>
        </p15:guide>
        <p15:guide id="2" orient="horz" pos="3770" userDrawn="1">
          <p15:clr>
            <a:srgbClr val="A4A3A4"/>
          </p15:clr>
        </p15:guide>
        <p15:guide id="3" pos="30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513" userDrawn="1">
          <p15:clr>
            <a:srgbClr val="A4A3A4"/>
          </p15:clr>
        </p15:guide>
        <p15:guide id="6" pos="7076" userDrawn="1">
          <p15:clr>
            <a:srgbClr val="A4A3A4"/>
          </p15:clr>
        </p15:guide>
        <p15:guide id="7" pos="3809" userDrawn="1">
          <p15:clr>
            <a:srgbClr val="A4A3A4"/>
          </p15:clr>
        </p15:guide>
        <p15:guide id="8" orient="horz" pos="981">
          <p15:clr>
            <a:srgbClr val="A4A3A4"/>
          </p15:clr>
        </p15:guide>
        <p15:guide id="9" pos="234">
          <p15:clr>
            <a:srgbClr val="A4A3A4"/>
          </p15:clr>
        </p15:guide>
        <p15:guide id="10" pos="7378">
          <p15:clr>
            <a:srgbClr val="A4A3A4"/>
          </p15:clr>
        </p15:guide>
        <p15:guide id="11" pos="393">
          <p15:clr>
            <a:srgbClr val="A4A3A4"/>
          </p15:clr>
        </p15:guide>
        <p15:guide id="12" pos="7242">
          <p15:clr>
            <a:srgbClr val="A4A3A4"/>
          </p15:clr>
        </p15:guide>
        <p15:guide id="1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fisterer, Jutta" initials="PJ" lastIdx="5" clrIdx="0">
    <p:extLst>
      <p:ext uri="{19B8F6BF-5375-455C-9EA6-DF929625EA0E}">
        <p15:presenceInfo xmlns:p15="http://schemas.microsoft.com/office/powerpoint/2012/main" userId="S-1-5-21-1343103833-702309480-1885625156-1331" providerId="AD"/>
      </p:ext>
    </p:extLst>
  </p:cmAuthor>
  <p:cmAuthor id="2" name="Gebler, Christine" initials="GC" lastIdx="6" clrIdx="1">
    <p:extLst>
      <p:ext uri="{19B8F6BF-5375-455C-9EA6-DF929625EA0E}">
        <p15:presenceInfo xmlns:p15="http://schemas.microsoft.com/office/powerpoint/2012/main" userId="Gebler, Christi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50"/>
    <a:srgbClr val="B00054"/>
    <a:srgbClr val="A20050"/>
    <a:srgbClr val="930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4" autoAdjust="0"/>
    <p:restoredTop sz="72016" autoAdjust="0"/>
  </p:normalViewPr>
  <p:slideViewPr>
    <p:cSldViewPr showGuides="1">
      <p:cViewPr varScale="1">
        <p:scale>
          <a:sx n="78" d="100"/>
          <a:sy n="78" d="100"/>
        </p:scale>
        <p:origin x="2104" y="176"/>
      </p:cViewPr>
      <p:guideLst>
        <p:guide orient="horz" pos="1003"/>
        <p:guide orient="horz" pos="3770"/>
        <p:guide pos="303"/>
        <p:guide pos="7287"/>
        <p:guide pos="513"/>
        <p:guide pos="7076"/>
        <p:guide pos="3809"/>
        <p:guide orient="horz" pos="981"/>
        <p:guide pos="234"/>
        <p:guide pos="7378"/>
        <p:guide pos="393"/>
        <p:guide pos="724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2"/>
    </p:cViewPr>
  </p:sorterViewPr>
  <p:notesViewPr>
    <p:cSldViewPr showGuides="1">
      <p:cViewPr>
        <p:scale>
          <a:sx n="75" d="100"/>
          <a:sy n="75" d="100"/>
        </p:scale>
        <p:origin x="1896" y="47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15BD0A-9CD1-4D0E-BAFF-61112C845BB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0A5B98F-EE67-4A62-A663-A95D4C784F88}">
      <dgm:prSet phldrT="[Text]" custT="1"/>
      <dgm:spPr/>
      <dgm:t>
        <a:bodyPr/>
        <a:lstStyle/>
        <a:p>
          <a:r>
            <a:rPr lang="de-DE" sz="2300" dirty="0"/>
            <a:t>Service verbessern und Effizienz von Arbeit erhöhen</a:t>
          </a:r>
        </a:p>
      </dgm:t>
    </dgm:pt>
    <dgm:pt modelId="{07F77285-BFF4-47AC-8C26-E80BB594E758}" type="parTrans" cxnId="{FDA60D47-2406-48F0-9CE1-13EA82FC53DD}">
      <dgm:prSet/>
      <dgm:spPr/>
      <dgm:t>
        <a:bodyPr/>
        <a:lstStyle/>
        <a:p>
          <a:endParaRPr lang="de-DE"/>
        </a:p>
      </dgm:t>
    </dgm:pt>
    <dgm:pt modelId="{3477646A-7AF9-46B5-9DEF-96068E971DCA}" type="sibTrans" cxnId="{FDA60D47-2406-48F0-9CE1-13EA82FC53DD}">
      <dgm:prSet/>
      <dgm:spPr/>
      <dgm:t>
        <a:bodyPr/>
        <a:lstStyle/>
        <a:p>
          <a:endParaRPr lang="de-DE"/>
        </a:p>
      </dgm:t>
    </dgm:pt>
    <dgm:pt modelId="{3DD43C27-E772-4646-A2EB-AB5FF1087B81}">
      <dgm:prSet phldrT="[Text]" custT="1"/>
      <dgm:spPr/>
      <dgm:t>
        <a:bodyPr/>
        <a:lstStyle/>
        <a:p>
          <a:r>
            <a:rPr lang="de-DE" sz="2300" dirty="0"/>
            <a:t>Optimale Vorbereitung und Unterstützung der Fachämter auf dem Weg zur digitalen Zukunft</a:t>
          </a:r>
        </a:p>
      </dgm:t>
    </dgm:pt>
    <dgm:pt modelId="{D07150F7-91D9-4D6C-A56D-3D01457068D8}" type="parTrans" cxnId="{37448DBB-7332-4900-9F45-B0BA680A1C00}">
      <dgm:prSet/>
      <dgm:spPr/>
      <dgm:t>
        <a:bodyPr/>
        <a:lstStyle/>
        <a:p>
          <a:endParaRPr lang="de-DE"/>
        </a:p>
      </dgm:t>
    </dgm:pt>
    <dgm:pt modelId="{63FF7D91-58A1-44B4-A90D-4FE2832D9F2D}" type="sibTrans" cxnId="{37448DBB-7332-4900-9F45-B0BA680A1C00}">
      <dgm:prSet/>
      <dgm:spPr/>
      <dgm:t>
        <a:bodyPr/>
        <a:lstStyle/>
        <a:p>
          <a:endParaRPr lang="de-DE"/>
        </a:p>
      </dgm:t>
    </dgm:pt>
    <dgm:pt modelId="{5341F9A7-0DE8-4B40-9290-E78100AFA6E1}">
      <dgm:prSet phldrT="[Text]" custT="1"/>
      <dgm:spPr/>
      <dgm:t>
        <a:bodyPr/>
        <a:lstStyle/>
        <a:p>
          <a:r>
            <a:rPr lang="de-DE" sz="2300" dirty="0"/>
            <a:t>Zielgerichtete Vernetzung für einen Austausch über organisatorische Grenzen hinweg</a:t>
          </a:r>
        </a:p>
      </dgm:t>
    </dgm:pt>
    <dgm:pt modelId="{4611C833-C366-4DE3-9F94-C020A424E56A}" type="parTrans" cxnId="{7FEC9C92-5E37-45A4-B652-2BD62F9A099D}">
      <dgm:prSet/>
      <dgm:spPr/>
      <dgm:t>
        <a:bodyPr/>
        <a:lstStyle/>
        <a:p>
          <a:endParaRPr lang="de-DE"/>
        </a:p>
      </dgm:t>
    </dgm:pt>
    <dgm:pt modelId="{6E9AB040-685A-4E9C-A828-166CB63794DA}" type="sibTrans" cxnId="{7FEC9C92-5E37-45A4-B652-2BD62F9A099D}">
      <dgm:prSet/>
      <dgm:spPr/>
      <dgm:t>
        <a:bodyPr/>
        <a:lstStyle/>
        <a:p>
          <a:endParaRPr lang="de-DE"/>
        </a:p>
      </dgm:t>
    </dgm:pt>
    <dgm:pt modelId="{05FE69D1-BC0F-4AD8-A886-5BE8DAABCAC4}" type="pres">
      <dgm:prSet presAssocID="{FA15BD0A-9CD1-4D0E-BAFF-61112C845BB5}" presName="diagram" presStyleCnt="0">
        <dgm:presLayoutVars>
          <dgm:dir/>
          <dgm:resizeHandles val="exact"/>
        </dgm:presLayoutVars>
      </dgm:prSet>
      <dgm:spPr/>
    </dgm:pt>
    <dgm:pt modelId="{F950BCD7-2C40-464C-A892-E26497B03AC4}" type="pres">
      <dgm:prSet presAssocID="{3DD43C27-E772-4646-A2EB-AB5FF1087B81}" presName="node" presStyleLbl="node1" presStyleIdx="0" presStyleCnt="3">
        <dgm:presLayoutVars>
          <dgm:bulletEnabled val="1"/>
        </dgm:presLayoutVars>
      </dgm:prSet>
      <dgm:spPr/>
    </dgm:pt>
    <dgm:pt modelId="{DFEE023B-2B0A-4FC0-B9C7-5CA310B85361}" type="pres">
      <dgm:prSet presAssocID="{63FF7D91-58A1-44B4-A90D-4FE2832D9F2D}" presName="sibTrans" presStyleCnt="0"/>
      <dgm:spPr/>
    </dgm:pt>
    <dgm:pt modelId="{22C0F244-2232-4F53-9AF2-D02E169AA99D}" type="pres">
      <dgm:prSet presAssocID="{F0A5B98F-EE67-4A62-A663-A95D4C784F88}" presName="node" presStyleLbl="node1" presStyleIdx="1" presStyleCnt="3">
        <dgm:presLayoutVars>
          <dgm:bulletEnabled val="1"/>
        </dgm:presLayoutVars>
      </dgm:prSet>
      <dgm:spPr/>
    </dgm:pt>
    <dgm:pt modelId="{736FA130-2E11-4C7C-B7C6-1755208399BC}" type="pres">
      <dgm:prSet presAssocID="{3477646A-7AF9-46B5-9DEF-96068E971DCA}" presName="sibTrans" presStyleCnt="0"/>
      <dgm:spPr/>
    </dgm:pt>
    <dgm:pt modelId="{82D9C7AA-BEA2-4943-BF9E-A836CEE97DF4}" type="pres">
      <dgm:prSet presAssocID="{5341F9A7-0DE8-4B40-9290-E78100AFA6E1}" presName="node" presStyleLbl="node1" presStyleIdx="2" presStyleCnt="3">
        <dgm:presLayoutVars>
          <dgm:bulletEnabled val="1"/>
        </dgm:presLayoutVars>
      </dgm:prSet>
      <dgm:spPr/>
    </dgm:pt>
  </dgm:ptLst>
  <dgm:cxnLst>
    <dgm:cxn modelId="{FDA60D47-2406-48F0-9CE1-13EA82FC53DD}" srcId="{FA15BD0A-9CD1-4D0E-BAFF-61112C845BB5}" destId="{F0A5B98F-EE67-4A62-A663-A95D4C784F88}" srcOrd="1" destOrd="0" parTransId="{07F77285-BFF4-47AC-8C26-E80BB594E758}" sibTransId="{3477646A-7AF9-46B5-9DEF-96068E971DCA}"/>
    <dgm:cxn modelId="{FE028252-29DD-4030-B152-38A05FE9E186}" type="presOf" srcId="{5341F9A7-0DE8-4B40-9290-E78100AFA6E1}" destId="{82D9C7AA-BEA2-4943-BF9E-A836CEE97DF4}" srcOrd="0" destOrd="0" presId="urn:microsoft.com/office/officeart/2005/8/layout/default"/>
    <dgm:cxn modelId="{216BDF88-6C0B-4DD4-BD2F-CE7CF90F377B}" type="presOf" srcId="{FA15BD0A-9CD1-4D0E-BAFF-61112C845BB5}" destId="{05FE69D1-BC0F-4AD8-A886-5BE8DAABCAC4}" srcOrd="0" destOrd="0" presId="urn:microsoft.com/office/officeart/2005/8/layout/default"/>
    <dgm:cxn modelId="{7FEC9C92-5E37-45A4-B652-2BD62F9A099D}" srcId="{FA15BD0A-9CD1-4D0E-BAFF-61112C845BB5}" destId="{5341F9A7-0DE8-4B40-9290-E78100AFA6E1}" srcOrd="2" destOrd="0" parTransId="{4611C833-C366-4DE3-9F94-C020A424E56A}" sibTransId="{6E9AB040-685A-4E9C-A828-166CB63794DA}"/>
    <dgm:cxn modelId="{BF686996-00B2-4656-8664-3D01422A126F}" type="presOf" srcId="{3DD43C27-E772-4646-A2EB-AB5FF1087B81}" destId="{F950BCD7-2C40-464C-A892-E26497B03AC4}" srcOrd="0" destOrd="0" presId="urn:microsoft.com/office/officeart/2005/8/layout/default"/>
    <dgm:cxn modelId="{37448DBB-7332-4900-9F45-B0BA680A1C00}" srcId="{FA15BD0A-9CD1-4D0E-BAFF-61112C845BB5}" destId="{3DD43C27-E772-4646-A2EB-AB5FF1087B81}" srcOrd="0" destOrd="0" parTransId="{D07150F7-91D9-4D6C-A56D-3D01457068D8}" sibTransId="{63FF7D91-58A1-44B4-A90D-4FE2832D9F2D}"/>
    <dgm:cxn modelId="{0BAEE3F6-464B-496A-9092-36AF0FCFE417}" type="presOf" srcId="{F0A5B98F-EE67-4A62-A663-A95D4C784F88}" destId="{22C0F244-2232-4F53-9AF2-D02E169AA99D}" srcOrd="0" destOrd="0" presId="urn:microsoft.com/office/officeart/2005/8/layout/default"/>
    <dgm:cxn modelId="{70969593-9C3F-46B6-BE9E-6EA52FE77BAF}" type="presParOf" srcId="{05FE69D1-BC0F-4AD8-A886-5BE8DAABCAC4}" destId="{F950BCD7-2C40-464C-A892-E26497B03AC4}" srcOrd="0" destOrd="0" presId="urn:microsoft.com/office/officeart/2005/8/layout/default"/>
    <dgm:cxn modelId="{204CD562-AE82-42E1-91D6-BF2D8F04F83A}" type="presParOf" srcId="{05FE69D1-BC0F-4AD8-A886-5BE8DAABCAC4}" destId="{DFEE023B-2B0A-4FC0-B9C7-5CA310B85361}" srcOrd="1" destOrd="0" presId="urn:microsoft.com/office/officeart/2005/8/layout/default"/>
    <dgm:cxn modelId="{1A8A7AEC-7DC2-47CD-8CF2-CD10A95D16C1}" type="presParOf" srcId="{05FE69D1-BC0F-4AD8-A886-5BE8DAABCAC4}" destId="{22C0F244-2232-4F53-9AF2-D02E169AA99D}" srcOrd="2" destOrd="0" presId="urn:microsoft.com/office/officeart/2005/8/layout/default"/>
    <dgm:cxn modelId="{CC65D187-F5A4-486D-A971-7FF17268E2CC}" type="presParOf" srcId="{05FE69D1-BC0F-4AD8-A886-5BE8DAABCAC4}" destId="{736FA130-2E11-4C7C-B7C6-1755208399BC}" srcOrd="3" destOrd="0" presId="urn:microsoft.com/office/officeart/2005/8/layout/default"/>
    <dgm:cxn modelId="{11A46EA8-42C9-4501-B4EA-C1C2426F6F09}" type="presParOf" srcId="{05FE69D1-BC0F-4AD8-A886-5BE8DAABCAC4}" destId="{82D9C7AA-BEA2-4943-BF9E-A836CEE97DF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15BD0A-9CD1-4D0E-BAFF-61112C845BB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0A5B98F-EE67-4A62-A663-A95D4C784F88}">
      <dgm:prSet phldrT="[Text]"/>
      <dgm:spPr/>
      <dgm:t>
        <a:bodyPr/>
        <a:lstStyle/>
        <a:p>
          <a:r>
            <a:rPr lang="de-DE" dirty="0"/>
            <a:t>Beraterin/</a:t>
          </a:r>
        </a:p>
        <a:p>
          <a:r>
            <a:rPr lang="de-DE" dirty="0"/>
            <a:t>Berater</a:t>
          </a:r>
        </a:p>
      </dgm:t>
    </dgm:pt>
    <dgm:pt modelId="{07F77285-BFF4-47AC-8C26-E80BB594E758}" type="parTrans" cxnId="{FDA60D47-2406-48F0-9CE1-13EA82FC53DD}">
      <dgm:prSet/>
      <dgm:spPr/>
      <dgm:t>
        <a:bodyPr/>
        <a:lstStyle/>
        <a:p>
          <a:endParaRPr lang="de-DE"/>
        </a:p>
      </dgm:t>
    </dgm:pt>
    <dgm:pt modelId="{3477646A-7AF9-46B5-9DEF-96068E971DCA}" type="sibTrans" cxnId="{FDA60D47-2406-48F0-9CE1-13EA82FC53DD}">
      <dgm:prSet/>
      <dgm:spPr/>
      <dgm:t>
        <a:bodyPr/>
        <a:lstStyle/>
        <a:p>
          <a:endParaRPr lang="de-DE"/>
        </a:p>
      </dgm:t>
    </dgm:pt>
    <dgm:pt modelId="{3DD43C27-E772-4646-A2EB-AB5FF1087B81}">
      <dgm:prSet phldrT="[Text]"/>
      <dgm:spPr/>
      <dgm:t>
        <a:bodyPr/>
        <a:lstStyle/>
        <a:p>
          <a:r>
            <a:rPr lang="de-DE" dirty="0"/>
            <a:t>Ansprechpartnerin/</a:t>
          </a:r>
        </a:p>
        <a:p>
          <a:r>
            <a:rPr lang="de-DE" dirty="0"/>
            <a:t>Ansprechpartner</a:t>
          </a:r>
        </a:p>
      </dgm:t>
    </dgm:pt>
    <dgm:pt modelId="{D07150F7-91D9-4D6C-A56D-3D01457068D8}" type="parTrans" cxnId="{37448DBB-7332-4900-9F45-B0BA680A1C00}">
      <dgm:prSet/>
      <dgm:spPr/>
      <dgm:t>
        <a:bodyPr/>
        <a:lstStyle/>
        <a:p>
          <a:endParaRPr lang="de-DE"/>
        </a:p>
      </dgm:t>
    </dgm:pt>
    <dgm:pt modelId="{63FF7D91-58A1-44B4-A90D-4FE2832D9F2D}" type="sibTrans" cxnId="{37448DBB-7332-4900-9F45-B0BA680A1C00}">
      <dgm:prSet/>
      <dgm:spPr/>
      <dgm:t>
        <a:bodyPr/>
        <a:lstStyle/>
        <a:p>
          <a:endParaRPr lang="de-DE"/>
        </a:p>
      </dgm:t>
    </dgm:pt>
    <dgm:pt modelId="{FD827800-793E-4E99-B3AB-CB3B144D885A}">
      <dgm:prSet phldrT="[Text]"/>
      <dgm:spPr/>
      <dgm:t>
        <a:bodyPr/>
        <a:lstStyle/>
        <a:p>
          <a:r>
            <a:rPr lang="de-DE" dirty="0"/>
            <a:t>Impulsgeberin/</a:t>
          </a:r>
        </a:p>
        <a:p>
          <a:r>
            <a:rPr lang="de-DE" dirty="0"/>
            <a:t>Impulsgeber</a:t>
          </a:r>
        </a:p>
      </dgm:t>
    </dgm:pt>
    <dgm:pt modelId="{3B92A66C-696C-4C9E-BF1A-0893ABC5229C}" type="parTrans" cxnId="{0B9E9CD7-C493-4AEF-B66D-1CA6373F8136}">
      <dgm:prSet/>
      <dgm:spPr/>
      <dgm:t>
        <a:bodyPr/>
        <a:lstStyle/>
        <a:p>
          <a:endParaRPr lang="de-DE"/>
        </a:p>
      </dgm:t>
    </dgm:pt>
    <dgm:pt modelId="{ED52FECA-DA35-44EA-878A-F20A90BBDD06}" type="sibTrans" cxnId="{0B9E9CD7-C493-4AEF-B66D-1CA6373F8136}">
      <dgm:prSet/>
      <dgm:spPr/>
      <dgm:t>
        <a:bodyPr/>
        <a:lstStyle/>
        <a:p>
          <a:endParaRPr lang="de-DE"/>
        </a:p>
      </dgm:t>
    </dgm:pt>
    <dgm:pt modelId="{53618B17-6D0F-4009-8DB7-87017962376E}">
      <dgm:prSet phldrT="[Text]"/>
      <dgm:spPr/>
      <dgm:t>
        <a:bodyPr/>
        <a:lstStyle/>
        <a:p>
          <a:r>
            <a:rPr lang="de-DE" dirty="0"/>
            <a:t>Kundschafterin/</a:t>
          </a:r>
        </a:p>
        <a:p>
          <a:r>
            <a:rPr lang="de-DE" dirty="0"/>
            <a:t>Kundschafter</a:t>
          </a:r>
        </a:p>
      </dgm:t>
    </dgm:pt>
    <dgm:pt modelId="{F3CF4362-730B-4286-B5D4-0B19630ACC60}" type="parTrans" cxnId="{846B5AEE-AF19-407E-8B61-453D3F538246}">
      <dgm:prSet/>
      <dgm:spPr/>
      <dgm:t>
        <a:bodyPr/>
        <a:lstStyle/>
        <a:p>
          <a:endParaRPr lang="de-DE"/>
        </a:p>
      </dgm:t>
    </dgm:pt>
    <dgm:pt modelId="{41134378-C7A4-4B3B-9FBD-64D2DA59F99D}" type="sibTrans" cxnId="{846B5AEE-AF19-407E-8B61-453D3F538246}">
      <dgm:prSet/>
      <dgm:spPr/>
      <dgm:t>
        <a:bodyPr/>
        <a:lstStyle/>
        <a:p>
          <a:endParaRPr lang="de-DE"/>
        </a:p>
      </dgm:t>
    </dgm:pt>
    <dgm:pt modelId="{5341F9A7-0DE8-4B40-9290-E78100AFA6E1}">
      <dgm:prSet phldrT="[Text]"/>
      <dgm:spPr/>
      <dgm:t>
        <a:bodyPr/>
        <a:lstStyle/>
        <a:p>
          <a:r>
            <a:rPr lang="de-DE" dirty="0"/>
            <a:t>Schrittmacherin/</a:t>
          </a:r>
        </a:p>
        <a:p>
          <a:r>
            <a:rPr lang="de-DE" dirty="0"/>
            <a:t>Schrittmacher</a:t>
          </a:r>
        </a:p>
      </dgm:t>
    </dgm:pt>
    <dgm:pt modelId="{4611C833-C366-4DE3-9F94-C020A424E56A}" type="parTrans" cxnId="{7FEC9C92-5E37-45A4-B652-2BD62F9A099D}">
      <dgm:prSet/>
      <dgm:spPr/>
      <dgm:t>
        <a:bodyPr/>
        <a:lstStyle/>
        <a:p>
          <a:endParaRPr lang="de-DE"/>
        </a:p>
      </dgm:t>
    </dgm:pt>
    <dgm:pt modelId="{6E9AB040-685A-4E9C-A828-166CB63794DA}" type="sibTrans" cxnId="{7FEC9C92-5E37-45A4-B652-2BD62F9A099D}">
      <dgm:prSet/>
      <dgm:spPr/>
      <dgm:t>
        <a:bodyPr/>
        <a:lstStyle/>
        <a:p>
          <a:endParaRPr lang="de-DE"/>
        </a:p>
      </dgm:t>
    </dgm:pt>
    <dgm:pt modelId="{05FE69D1-BC0F-4AD8-A886-5BE8DAABCAC4}" type="pres">
      <dgm:prSet presAssocID="{FA15BD0A-9CD1-4D0E-BAFF-61112C845BB5}" presName="diagram" presStyleCnt="0">
        <dgm:presLayoutVars>
          <dgm:dir/>
          <dgm:resizeHandles val="exact"/>
        </dgm:presLayoutVars>
      </dgm:prSet>
      <dgm:spPr/>
    </dgm:pt>
    <dgm:pt modelId="{F950BCD7-2C40-464C-A892-E26497B03AC4}" type="pres">
      <dgm:prSet presAssocID="{3DD43C27-E772-4646-A2EB-AB5FF1087B81}" presName="node" presStyleLbl="node1" presStyleIdx="0" presStyleCnt="5">
        <dgm:presLayoutVars>
          <dgm:bulletEnabled val="1"/>
        </dgm:presLayoutVars>
      </dgm:prSet>
      <dgm:spPr/>
    </dgm:pt>
    <dgm:pt modelId="{DFEE023B-2B0A-4FC0-B9C7-5CA310B85361}" type="pres">
      <dgm:prSet presAssocID="{63FF7D91-58A1-44B4-A90D-4FE2832D9F2D}" presName="sibTrans" presStyleCnt="0"/>
      <dgm:spPr/>
    </dgm:pt>
    <dgm:pt modelId="{22C0F244-2232-4F53-9AF2-D02E169AA99D}" type="pres">
      <dgm:prSet presAssocID="{F0A5B98F-EE67-4A62-A663-A95D4C784F88}" presName="node" presStyleLbl="node1" presStyleIdx="1" presStyleCnt="5">
        <dgm:presLayoutVars>
          <dgm:bulletEnabled val="1"/>
        </dgm:presLayoutVars>
      </dgm:prSet>
      <dgm:spPr/>
    </dgm:pt>
    <dgm:pt modelId="{736FA130-2E11-4C7C-B7C6-1755208399BC}" type="pres">
      <dgm:prSet presAssocID="{3477646A-7AF9-46B5-9DEF-96068E971DCA}" presName="sibTrans" presStyleCnt="0"/>
      <dgm:spPr/>
    </dgm:pt>
    <dgm:pt modelId="{82D9C7AA-BEA2-4943-BF9E-A836CEE97DF4}" type="pres">
      <dgm:prSet presAssocID="{5341F9A7-0DE8-4B40-9290-E78100AFA6E1}" presName="node" presStyleLbl="node1" presStyleIdx="2" presStyleCnt="5">
        <dgm:presLayoutVars>
          <dgm:bulletEnabled val="1"/>
        </dgm:presLayoutVars>
      </dgm:prSet>
      <dgm:spPr/>
    </dgm:pt>
    <dgm:pt modelId="{CAB87365-6566-4388-95F8-85A3DA66187C}" type="pres">
      <dgm:prSet presAssocID="{6E9AB040-685A-4E9C-A828-166CB63794DA}" presName="sibTrans" presStyleCnt="0"/>
      <dgm:spPr/>
    </dgm:pt>
    <dgm:pt modelId="{0DCDE4B9-8E76-4AF3-A3B1-EE5CAA1099AD}" type="pres">
      <dgm:prSet presAssocID="{FD827800-793E-4E99-B3AB-CB3B144D885A}" presName="node" presStyleLbl="node1" presStyleIdx="3" presStyleCnt="5">
        <dgm:presLayoutVars>
          <dgm:bulletEnabled val="1"/>
        </dgm:presLayoutVars>
      </dgm:prSet>
      <dgm:spPr/>
    </dgm:pt>
    <dgm:pt modelId="{4CD04210-F237-4454-94C3-14D8BDE30958}" type="pres">
      <dgm:prSet presAssocID="{ED52FECA-DA35-44EA-878A-F20A90BBDD06}" presName="sibTrans" presStyleCnt="0"/>
      <dgm:spPr/>
    </dgm:pt>
    <dgm:pt modelId="{99FFBB86-E838-4FF4-A1F5-0F7448A3DF36}" type="pres">
      <dgm:prSet presAssocID="{53618B17-6D0F-4009-8DB7-87017962376E}" presName="node" presStyleLbl="node1" presStyleIdx="4" presStyleCnt="5">
        <dgm:presLayoutVars>
          <dgm:bulletEnabled val="1"/>
        </dgm:presLayoutVars>
      </dgm:prSet>
      <dgm:spPr/>
    </dgm:pt>
  </dgm:ptLst>
  <dgm:cxnLst>
    <dgm:cxn modelId="{D8BA4B28-2D1C-449A-9DF1-EDAF6D761B87}" type="presOf" srcId="{53618B17-6D0F-4009-8DB7-87017962376E}" destId="{99FFBB86-E838-4FF4-A1F5-0F7448A3DF36}" srcOrd="0" destOrd="0" presId="urn:microsoft.com/office/officeart/2005/8/layout/default"/>
    <dgm:cxn modelId="{FDA60D47-2406-48F0-9CE1-13EA82FC53DD}" srcId="{FA15BD0A-9CD1-4D0E-BAFF-61112C845BB5}" destId="{F0A5B98F-EE67-4A62-A663-A95D4C784F88}" srcOrd="1" destOrd="0" parTransId="{07F77285-BFF4-47AC-8C26-E80BB594E758}" sibTransId="{3477646A-7AF9-46B5-9DEF-96068E971DCA}"/>
    <dgm:cxn modelId="{FE028252-29DD-4030-B152-38A05FE9E186}" type="presOf" srcId="{5341F9A7-0DE8-4B40-9290-E78100AFA6E1}" destId="{82D9C7AA-BEA2-4943-BF9E-A836CEE97DF4}" srcOrd="0" destOrd="0" presId="urn:microsoft.com/office/officeart/2005/8/layout/default"/>
    <dgm:cxn modelId="{2F0AD784-6150-421C-87EE-7B6C6C441F20}" type="presOf" srcId="{FD827800-793E-4E99-B3AB-CB3B144D885A}" destId="{0DCDE4B9-8E76-4AF3-A3B1-EE5CAA1099AD}" srcOrd="0" destOrd="0" presId="urn:microsoft.com/office/officeart/2005/8/layout/default"/>
    <dgm:cxn modelId="{216BDF88-6C0B-4DD4-BD2F-CE7CF90F377B}" type="presOf" srcId="{FA15BD0A-9CD1-4D0E-BAFF-61112C845BB5}" destId="{05FE69D1-BC0F-4AD8-A886-5BE8DAABCAC4}" srcOrd="0" destOrd="0" presId="urn:microsoft.com/office/officeart/2005/8/layout/default"/>
    <dgm:cxn modelId="{7FEC9C92-5E37-45A4-B652-2BD62F9A099D}" srcId="{FA15BD0A-9CD1-4D0E-BAFF-61112C845BB5}" destId="{5341F9A7-0DE8-4B40-9290-E78100AFA6E1}" srcOrd="2" destOrd="0" parTransId="{4611C833-C366-4DE3-9F94-C020A424E56A}" sibTransId="{6E9AB040-685A-4E9C-A828-166CB63794DA}"/>
    <dgm:cxn modelId="{BF686996-00B2-4656-8664-3D01422A126F}" type="presOf" srcId="{3DD43C27-E772-4646-A2EB-AB5FF1087B81}" destId="{F950BCD7-2C40-464C-A892-E26497B03AC4}" srcOrd="0" destOrd="0" presId="urn:microsoft.com/office/officeart/2005/8/layout/default"/>
    <dgm:cxn modelId="{37448DBB-7332-4900-9F45-B0BA680A1C00}" srcId="{FA15BD0A-9CD1-4D0E-BAFF-61112C845BB5}" destId="{3DD43C27-E772-4646-A2EB-AB5FF1087B81}" srcOrd="0" destOrd="0" parTransId="{D07150F7-91D9-4D6C-A56D-3D01457068D8}" sibTransId="{63FF7D91-58A1-44B4-A90D-4FE2832D9F2D}"/>
    <dgm:cxn modelId="{0B9E9CD7-C493-4AEF-B66D-1CA6373F8136}" srcId="{FA15BD0A-9CD1-4D0E-BAFF-61112C845BB5}" destId="{FD827800-793E-4E99-B3AB-CB3B144D885A}" srcOrd="3" destOrd="0" parTransId="{3B92A66C-696C-4C9E-BF1A-0893ABC5229C}" sibTransId="{ED52FECA-DA35-44EA-878A-F20A90BBDD06}"/>
    <dgm:cxn modelId="{846B5AEE-AF19-407E-8B61-453D3F538246}" srcId="{FA15BD0A-9CD1-4D0E-BAFF-61112C845BB5}" destId="{53618B17-6D0F-4009-8DB7-87017962376E}" srcOrd="4" destOrd="0" parTransId="{F3CF4362-730B-4286-B5D4-0B19630ACC60}" sibTransId="{41134378-C7A4-4B3B-9FBD-64D2DA59F99D}"/>
    <dgm:cxn modelId="{0BAEE3F6-464B-496A-9092-36AF0FCFE417}" type="presOf" srcId="{F0A5B98F-EE67-4A62-A663-A95D4C784F88}" destId="{22C0F244-2232-4F53-9AF2-D02E169AA99D}" srcOrd="0" destOrd="0" presId="urn:microsoft.com/office/officeart/2005/8/layout/default"/>
    <dgm:cxn modelId="{70969593-9C3F-46B6-BE9E-6EA52FE77BAF}" type="presParOf" srcId="{05FE69D1-BC0F-4AD8-A886-5BE8DAABCAC4}" destId="{F950BCD7-2C40-464C-A892-E26497B03AC4}" srcOrd="0" destOrd="0" presId="urn:microsoft.com/office/officeart/2005/8/layout/default"/>
    <dgm:cxn modelId="{204CD562-AE82-42E1-91D6-BF2D8F04F83A}" type="presParOf" srcId="{05FE69D1-BC0F-4AD8-A886-5BE8DAABCAC4}" destId="{DFEE023B-2B0A-4FC0-B9C7-5CA310B85361}" srcOrd="1" destOrd="0" presId="urn:microsoft.com/office/officeart/2005/8/layout/default"/>
    <dgm:cxn modelId="{1A8A7AEC-7DC2-47CD-8CF2-CD10A95D16C1}" type="presParOf" srcId="{05FE69D1-BC0F-4AD8-A886-5BE8DAABCAC4}" destId="{22C0F244-2232-4F53-9AF2-D02E169AA99D}" srcOrd="2" destOrd="0" presId="urn:microsoft.com/office/officeart/2005/8/layout/default"/>
    <dgm:cxn modelId="{CC65D187-F5A4-486D-A971-7FF17268E2CC}" type="presParOf" srcId="{05FE69D1-BC0F-4AD8-A886-5BE8DAABCAC4}" destId="{736FA130-2E11-4C7C-B7C6-1755208399BC}" srcOrd="3" destOrd="0" presId="urn:microsoft.com/office/officeart/2005/8/layout/default"/>
    <dgm:cxn modelId="{11A46EA8-42C9-4501-B4EA-C1C2426F6F09}" type="presParOf" srcId="{05FE69D1-BC0F-4AD8-A886-5BE8DAABCAC4}" destId="{82D9C7AA-BEA2-4943-BF9E-A836CEE97DF4}" srcOrd="4" destOrd="0" presId="urn:microsoft.com/office/officeart/2005/8/layout/default"/>
    <dgm:cxn modelId="{D6A86667-FCFD-4CD8-B53F-8491CAACF7CA}" type="presParOf" srcId="{05FE69D1-BC0F-4AD8-A886-5BE8DAABCAC4}" destId="{CAB87365-6566-4388-95F8-85A3DA66187C}" srcOrd="5" destOrd="0" presId="urn:microsoft.com/office/officeart/2005/8/layout/default"/>
    <dgm:cxn modelId="{83C5A211-925E-459E-B92A-3D16195B0091}" type="presParOf" srcId="{05FE69D1-BC0F-4AD8-A886-5BE8DAABCAC4}" destId="{0DCDE4B9-8E76-4AF3-A3B1-EE5CAA1099AD}" srcOrd="6" destOrd="0" presId="urn:microsoft.com/office/officeart/2005/8/layout/default"/>
    <dgm:cxn modelId="{F5B5F30B-49C6-4C76-ABB7-B47B88FC5CDD}" type="presParOf" srcId="{05FE69D1-BC0F-4AD8-A886-5BE8DAABCAC4}" destId="{4CD04210-F237-4454-94C3-14D8BDE30958}" srcOrd="7" destOrd="0" presId="urn:microsoft.com/office/officeart/2005/8/layout/default"/>
    <dgm:cxn modelId="{1C5792DC-D920-4820-B971-8B7BACB4CE76}" type="presParOf" srcId="{05FE69D1-BC0F-4AD8-A886-5BE8DAABCAC4}" destId="{99FFBB86-E838-4FF4-A1F5-0F7448A3DF3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15BD0A-9CD1-4D0E-BAFF-61112C845BB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0A5B98F-EE67-4A62-A663-A95D4C784F88}">
      <dgm:prSet phldrT="[Text]"/>
      <dgm:spPr/>
      <dgm:t>
        <a:bodyPr/>
        <a:lstStyle/>
        <a:p>
          <a:r>
            <a:rPr lang="de-DE" dirty="0"/>
            <a:t>individuelle Stärkenanalyse</a:t>
          </a:r>
        </a:p>
      </dgm:t>
    </dgm:pt>
    <dgm:pt modelId="{07F77285-BFF4-47AC-8C26-E80BB594E758}" type="parTrans" cxnId="{FDA60D47-2406-48F0-9CE1-13EA82FC53DD}">
      <dgm:prSet/>
      <dgm:spPr/>
      <dgm:t>
        <a:bodyPr/>
        <a:lstStyle/>
        <a:p>
          <a:endParaRPr lang="de-DE"/>
        </a:p>
      </dgm:t>
    </dgm:pt>
    <dgm:pt modelId="{3477646A-7AF9-46B5-9DEF-96068E971DCA}" type="sibTrans" cxnId="{FDA60D47-2406-48F0-9CE1-13EA82FC53DD}">
      <dgm:prSet/>
      <dgm:spPr/>
      <dgm:t>
        <a:bodyPr/>
        <a:lstStyle/>
        <a:p>
          <a:endParaRPr lang="de-DE"/>
        </a:p>
      </dgm:t>
    </dgm:pt>
    <dgm:pt modelId="{3DD43C27-E772-4646-A2EB-AB5FF1087B81}">
      <dgm:prSet phldrT="[Text]"/>
      <dgm:spPr/>
      <dgm:t>
        <a:bodyPr/>
        <a:lstStyle/>
        <a:p>
          <a:r>
            <a:rPr lang="de-DE" dirty="0"/>
            <a:t>modulares Baukastenkonzept</a:t>
          </a:r>
        </a:p>
      </dgm:t>
    </dgm:pt>
    <dgm:pt modelId="{D07150F7-91D9-4D6C-A56D-3D01457068D8}" type="parTrans" cxnId="{37448DBB-7332-4900-9F45-B0BA680A1C00}">
      <dgm:prSet/>
      <dgm:spPr/>
      <dgm:t>
        <a:bodyPr/>
        <a:lstStyle/>
        <a:p>
          <a:endParaRPr lang="de-DE"/>
        </a:p>
      </dgm:t>
    </dgm:pt>
    <dgm:pt modelId="{63FF7D91-58A1-44B4-A90D-4FE2832D9F2D}" type="sibTrans" cxnId="{37448DBB-7332-4900-9F45-B0BA680A1C00}">
      <dgm:prSet/>
      <dgm:spPr/>
      <dgm:t>
        <a:bodyPr/>
        <a:lstStyle/>
        <a:p>
          <a:endParaRPr lang="de-DE"/>
        </a:p>
      </dgm:t>
    </dgm:pt>
    <dgm:pt modelId="{FD827800-793E-4E99-B3AB-CB3B144D885A}">
      <dgm:prSet phldrT="[Text]"/>
      <dgm:spPr/>
      <dgm:t>
        <a:bodyPr/>
        <a:lstStyle/>
        <a:p>
          <a:r>
            <a:rPr lang="de-DE" dirty="0"/>
            <a:t>persönliche Schwerpunkte setzen</a:t>
          </a:r>
        </a:p>
      </dgm:t>
    </dgm:pt>
    <dgm:pt modelId="{3B92A66C-696C-4C9E-BF1A-0893ABC5229C}" type="parTrans" cxnId="{0B9E9CD7-C493-4AEF-B66D-1CA6373F8136}">
      <dgm:prSet/>
      <dgm:spPr/>
      <dgm:t>
        <a:bodyPr/>
        <a:lstStyle/>
        <a:p>
          <a:endParaRPr lang="de-DE"/>
        </a:p>
      </dgm:t>
    </dgm:pt>
    <dgm:pt modelId="{ED52FECA-DA35-44EA-878A-F20A90BBDD06}" type="sibTrans" cxnId="{0B9E9CD7-C493-4AEF-B66D-1CA6373F8136}">
      <dgm:prSet/>
      <dgm:spPr/>
      <dgm:t>
        <a:bodyPr/>
        <a:lstStyle/>
        <a:p>
          <a:endParaRPr lang="de-DE"/>
        </a:p>
      </dgm:t>
    </dgm:pt>
    <dgm:pt modelId="{53618B17-6D0F-4009-8DB7-87017962376E}">
      <dgm:prSet phldrT="[Text]"/>
      <dgm:spPr/>
      <dgm:t>
        <a:bodyPr/>
        <a:lstStyle/>
        <a:p>
          <a:r>
            <a:rPr lang="de-DE" dirty="0"/>
            <a:t>best-</a:t>
          </a:r>
          <a:r>
            <a:rPr lang="de-DE" dirty="0" err="1"/>
            <a:t>practice</a:t>
          </a:r>
          <a:r>
            <a:rPr lang="de-DE" dirty="0"/>
            <a:t>-Austausch mit externen Organisationen</a:t>
          </a:r>
        </a:p>
      </dgm:t>
    </dgm:pt>
    <dgm:pt modelId="{F3CF4362-730B-4286-B5D4-0B19630ACC60}" type="parTrans" cxnId="{846B5AEE-AF19-407E-8B61-453D3F538246}">
      <dgm:prSet/>
      <dgm:spPr/>
      <dgm:t>
        <a:bodyPr/>
        <a:lstStyle/>
        <a:p>
          <a:endParaRPr lang="de-DE"/>
        </a:p>
      </dgm:t>
    </dgm:pt>
    <dgm:pt modelId="{41134378-C7A4-4B3B-9FBD-64D2DA59F99D}" type="sibTrans" cxnId="{846B5AEE-AF19-407E-8B61-453D3F538246}">
      <dgm:prSet/>
      <dgm:spPr/>
      <dgm:t>
        <a:bodyPr/>
        <a:lstStyle/>
        <a:p>
          <a:endParaRPr lang="de-DE"/>
        </a:p>
      </dgm:t>
    </dgm:pt>
    <dgm:pt modelId="{57F85FD5-292C-4184-8090-EF4981B5E79C}">
      <dgm:prSet phldrT="[Text]"/>
      <dgm:spPr/>
      <dgm:t>
        <a:bodyPr/>
        <a:lstStyle/>
        <a:p>
          <a:r>
            <a:rPr lang="de-DE" dirty="0"/>
            <a:t>Austausch und Vernetzung mit </a:t>
          </a:r>
          <a:r>
            <a:rPr lang="de-DE" dirty="0" err="1"/>
            <a:t>KollegInnen</a:t>
          </a:r>
          <a:endParaRPr lang="de-DE" dirty="0"/>
        </a:p>
      </dgm:t>
    </dgm:pt>
    <dgm:pt modelId="{994C8D27-E1EB-423F-BC0B-7FCE3A562360}" type="parTrans" cxnId="{83BF546D-9F7A-42AE-B9BA-B5C8EF418978}">
      <dgm:prSet/>
      <dgm:spPr/>
      <dgm:t>
        <a:bodyPr/>
        <a:lstStyle/>
        <a:p>
          <a:endParaRPr lang="de-DE"/>
        </a:p>
      </dgm:t>
    </dgm:pt>
    <dgm:pt modelId="{4B64A7D2-7B70-4DDF-BA63-D5C51D50697E}" type="sibTrans" cxnId="{83BF546D-9F7A-42AE-B9BA-B5C8EF418978}">
      <dgm:prSet/>
      <dgm:spPr/>
      <dgm:t>
        <a:bodyPr/>
        <a:lstStyle/>
        <a:p>
          <a:endParaRPr lang="de-DE"/>
        </a:p>
      </dgm:t>
    </dgm:pt>
    <dgm:pt modelId="{5341F9A7-0DE8-4B40-9290-E78100AFA6E1}">
      <dgm:prSet phldrT="[Text]"/>
      <dgm:spPr/>
      <dgm:t>
        <a:bodyPr/>
        <a:lstStyle/>
        <a:p>
          <a:r>
            <a:rPr lang="de-DE" dirty="0"/>
            <a:t>Pflicht-Themen</a:t>
          </a:r>
        </a:p>
      </dgm:t>
    </dgm:pt>
    <dgm:pt modelId="{4611C833-C366-4DE3-9F94-C020A424E56A}" type="parTrans" cxnId="{7FEC9C92-5E37-45A4-B652-2BD62F9A099D}">
      <dgm:prSet/>
      <dgm:spPr/>
      <dgm:t>
        <a:bodyPr/>
        <a:lstStyle/>
        <a:p>
          <a:endParaRPr lang="de-DE"/>
        </a:p>
      </dgm:t>
    </dgm:pt>
    <dgm:pt modelId="{6E9AB040-685A-4E9C-A828-166CB63794DA}" type="sibTrans" cxnId="{7FEC9C92-5E37-45A4-B652-2BD62F9A099D}">
      <dgm:prSet/>
      <dgm:spPr/>
      <dgm:t>
        <a:bodyPr/>
        <a:lstStyle/>
        <a:p>
          <a:endParaRPr lang="de-DE"/>
        </a:p>
      </dgm:t>
    </dgm:pt>
    <dgm:pt modelId="{05FE69D1-BC0F-4AD8-A886-5BE8DAABCAC4}" type="pres">
      <dgm:prSet presAssocID="{FA15BD0A-9CD1-4D0E-BAFF-61112C845BB5}" presName="diagram" presStyleCnt="0">
        <dgm:presLayoutVars>
          <dgm:dir/>
          <dgm:resizeHandles val="exact"/>
        </dgm:presLayoutVars>
      </dgm:prSet>
      <dgm:spPr/>
    </dgm:pt>
    <dgm:pt modelId="{F950BCD7-2C40-464C-A892-E26497B03AC4}" type="pres">
      <dgm:prSet presAssocID="{3DD43C27-E772-4646-A2EB-AB5FF1087B81}" presName="node" presStyleLbl="node1" presStyleIdx="0" presStyleCnt="6">
        <dgm:presLayoutVars>
          <dgm:bulletEnabled val="1"/>
        </dgm:presLayoutVars>
      </dgm:prSet>
      <dgm:spPr/>
    </dgm:pt>
    <dgm:pt modelId="{DFEE023B-2B0A-4FC0-B9C7-5CA310B85361}" type="pres">
      <dgm:prSet presAssocID="{63FF7D91-58A1-44B4-A90D-4FE2832D9F2D}" presName="sibTrans" presStyleCnt="0"/>
      <dgm:spPr/>
    </dgm:pt>
    <dgm:pt modelId="{22C0F244-2232-4F53-9AF2-D02E169AA99D}" type="pres">
      <dgm:prSet presAssocID="{F0A5B98F-EE67-4A62-A663-A95D4C784F88}" presName="node" presStyleLbl="node1" presStyleIdx="1" presStyleCnt="6">
        <dgm:presLayoutVars>
          <dgm:bulletEnabled val="1"/>
        </dgm:presLayoutVars>
      </dgm:prSet>
      <dgm:spPr/>
    </dgm:pt>
    <dgm:pt modelId="{736FA130-2E11-4C7C-B7C6-1755208399BC}" type="pres">
      <dgm:prSet presAssocID="{3477646A-7AF9-46B5-9DEF-96068E971DCA}" presName="sibTrans" presStyleCnt="0"/>
      <dgm:spPr/>
    </dgm:pt>
    <dgm:pt modelId="{82D9C7AA-BEA2-4943-BF9E-A836CEE97DF4}" type="pres">
      <dgm:prSet presAssocID="{5341F9A7-0DE8-4B40-9290-E78100AFA6E1}" presName="node" presStyleLbl="node1" presStyleIdx="2" presStyleCnt="6">
        <dgm:presLayoutVars>
          <dgm:bulletEnabled val="1"/>
        </dgm:presLayoutVars>
      </dgm:prSet>
      <dgm:spPr/>
    </dgm:pt>
    <dgm:pt modelId="{CAB87365-6566-4388-95F8-85A3DA66187C}" type="pres">
      <dgm:prSet presAssocID="{6E9AB040-685A-4E9C-A828-166CB63794DA}" presName="sibTrans" presStyleCnt="0"/>
      <dgm:spPr/>
    </dgm:pt>
    <dgm:pt modelId="{0DCDE4B9-8E76-4AF3-A3B1-EE5CAA1099AD}" type="pres">
      <dgm:prSet presAssocID="{FD827800-793E-4E99-B3AB-CB3B144D885A}" presName="node" presStyleLbl="node1" presStyleIdx="3" presStyleCnt="6">
        <dgm:presLayoutVars>
          <dgm:bulletEnabled val="1"/>
        </dgm:presLayoutVars>
      </dgm:prSet>
      <dgm:spPr/>
    </dgm:pt>
    <dgm:pt modelId="{4CD04210-F237-4454-94C3-14D8BDE30958}" type="pres">
      <dgm:prSet presAssocID="{ED52FECA-DA35-44EA-878A-F20A90BBDD06}" presName="sibTrans" presStyleCnt="0"/>
      <dgm:spPr/>
    </dgm:pt>
    <dgm:pt modelId="{99FFBB86-E838-4FF4-A1F5-0F7448A3DF36}" type="pres">
      <dgm:prSet presAssocID="{53618B17-6D0F-4009-8DB7-87017962376E}" presName="node" presStyleLbl="node1" presStyleIdx="4" presStyleCnt="6">
        <dgm:presLayoutVars>
          <dgm:bulletEnabled val="1"/>
        </dgm:presLayoutVars>
      </dgm:prSet>
      <dgm:spPr/>
    </dgm:pt>
    <dgm:pt modelId="{836BEB2C-C7B6-46E7-BD3B-6D50B796BAE1}" type="pres">
      <dgm:prSet presAssocID="{41134378-C7A4-4B3B-9FBD-64D2DA59F99D}" presName="sibTrans" presStyleCnt="0"/>
      <dgm:spPr/>
    </dgm:pt>
    <dgm:pt modelId="{8F226F4A-A560-4FCA-8EBD-2EE6969E56FD}" type="pres">
      <dgm:prSet presAssocID="{57F85FD5-292C-4184-8090-EF4981B5E79C}" presName="node" presStyleLbl="node1" presStyleIdx="5" presStyleCnt="6">
        <dgm:presLayoutVars>
          <dgm:bulletEnabled val="1"/>
        </dgm:presLayoutVars>
      </dgm:prSet>
      <dgm:spPr/>
    </dgm:pt>
  </dgm:ptLst>
  <dgm:cxnLst>
    <dgm:cxn modelId="{D8BA4B28-2D1C-449A-9DF1-EDAF6D761B87}" type="presOf" srcId="{53618B17-6D0F-4009-8DB7-87017962376E}" destId="{99FFBB86-E838-4FF4-A1F5-0F7448A3DF36}" srcOrd="0" destOrd="0" presId="urn:microsoft.com/office/officeart/2005/8/layout/default"/>
    <dgm:cxn modelId="{FDA60D47-2406-48F0-9CE1-13EA82FC53DD}" srcId="{FA15BD0A-9CD1-4D0E-BAFF-61112C845BB5}" destId="{F0A5B98F-EE67-4A62-A663-A95D4C784F88}" srcOrd="1" destOrd="0" parTransId="{07F77285-BFF4-47AC-8C26-E80BB594E758}" sibTransId="{3477646A-7AF9-46B5-9DEF-96068E971DCA}"/>
    <dgm:cxn modelId="{FE028252-29DD-4030-B152-38A05FE9E186}" type="presOf" srcId="{5341F9A7-0DE8-4B40-9290-E78100AFA6E1}" destId="{82D9C7AA-BEA2-4943-BF9E-A836CEE97DF4}" srcOrd="0" destOrd="0" presId="urn:microsoft.com/office/officeart/2005/8/layout/default"/>
    <dgm:cxn modelId="{83BF546D-9F7A-42AE-B9BA-B5C8EF418978}" srcId="{FA15BD0A-9CD1-4D0E-BAFF-61112C845BB5}" destId="{57F85FD5-292C-4184-8090-EF4981B5E79C}" srcOrd="5" destOrd="0" parTransId="{994C8D27-E1EB-423F-BC0B-7FCE3A562360}" sibTransId="{4B64A7D2-7B70-4DDF-BA63-D5C51D50697E}"/>
    <dgm:cxn modelId="{2F0AD784-6150-421C-87EE-7B6C6C441F20}" type="presOf" srcId="{FD827800-793E-4E99-B3AB-CB3B144D885A}" destId="{0DCDE4B9-8E76-4AF3-A3B1-EE5CAA1099AD}" srcOrd="0" destOrd="0" presId="urn:microsoft.com/office/officeart/2005/8/layout/default"/>
    <dgm:cxn modelId="{216BDF88-6C0B-4DD4-BD2F-CE7CF90F377B}" type="presOf" srcId="{FA15BD0A-9CD1-4D0E-BAFF-61112C845BB5}" destId="{05FE69D1-BC0F-4AD8-A886-5BE8DAABCAC4}" srcOrd="0" destOrd="0" presId="urn:microsoft.com/office/officeart/2005/8/layout/default"/>
    <dgm:cxn modelId="{7FEC9C92-5E37-45A4-B652-2BD62F9A099D}" srcId="{FA15BD0A-9CD1-4D0E-BAFF-61112C845BB5}" destId="{5341F9A7-0DE8-4B40-9290-E78100AFA6E1}" srcOrd="2" destOrd="0" parTransId="{4611C833-C366-4DE3-9F94-C020A424E56A}" sibTransId="{6E9AB040-685A-4E9C-A828-166CB63794DA}"/>
    <dgm:cxn modelId="{BF686996-00B2-4656-8664-3D01422A126F}" type="presOf" srcId="{3DD43C27-E772-4646-A2EB-AB5FF1087B81}" destId="{F950BCD7-2C40-464C-A892-E26497B03AC4}" srcOrd="0" destOrd="0" presId="urn:microsoft.com/office/officeart/2005/8/layout/default"/>
    <dgm:cxn modelId="{37448DBB-7332-4900-9F45-B0BA680A1C00}" srcId="{FA15BD0A-9CD1-4D0E-BAFF-61112C845BB5}" destId="{3DD43C27-E772-4646-A2EB-AB5FF1087B81}" srcOrd="0" destOrd="0" parTransId="{D07150F7-91D9-4D6C-A56D-3D01457068D8}" sibTransId="{63FF7D91-58A1-44B4-A90D-4FE2832D9F2D}"/>
    <dgm:cxn modelId="{0B9E9CD7-C493-4AEF-B66D-1CA6373F8136}" srcId="{FA15BD0A-9CD1-4D0E-BAFF-61112C845BB5}" destId="{FD827800-793E-4E99-B3AB-CB3B144D885A}" srcOrd="3" destOrd="0" parTransId="{3B92A66C-696C-4C9E-BF1A-0893ABC5229C}" sibTransId="{ED52FECA-DA35-44EA-878A-F20A90BBDD06}"/>
    <dgm:cxn modelId="{5B1961E5-E92D-4E3F-B037-8D4DF28F7B57}" type="presOf" srcId="{57F85FD5-292C-4184-8090-EF4981B5E79C}" destId="{8F226F4A-A560-4FCA-8EBD-2EE6969E56FD}" srcOrd="0" destOrd="0" presId="urn:microsoft.com/office/officeart/2005/8/layout/default"/>
    <dgm:cxn modelId="{846B5AEE-AF19-407E-8B61-453D3F538246}" srcId="{FA15BD0A-9CD1-4D0E-BAFF-61112C845BB5}" destId="{53618B17-6D0F-4009-8DB7-87017962376E}" srcOrd="4" destOrd="0" parTransId="{F3CF4362-730B-4286-B5D4-0B19630ACC60}" sibTransId="{41134378-C7A4-4B3B-9FBD-64D2DA59F99D}"/>
    <dgm:cxn modelId="{0BAEE3F6-464B-496A-9092-36AF0FCFE417}" type="presOf" srcId="{F0A5B98F-EE67-4A62-A663-A95D4C784F88}" destId="{22C0F244-2232-4F53-9AF2-D02E169AA99D}" srcOrd="0" destOrd="0" presId="urn:microsoft.com/office/officeart/2005/8/layout/default"/>
    <dgm:cxn modelId="{70969593-9C3F-46B6-BE9E-6EA52FE77BAF}" type="presParOf" srcId="{05FE69D1-BC0F-4AD8-A886-5BE8DAABCAC4}" destId="{F950BCD7-2C40-464C-A892-E26497B03AC4}" srcOrd="0" destOrd="0" presId="urn:microsoft.com/office/officeart/2005/8/layout/default"/>
    <dgm:cxn modelId="{204CD562-AE82-42E1-91D6-BF2D8F04F83A}" type="presParOf" srcId="{05FE69D1-BC0F-4AD8-A886-5BE8DAABCAC4}" destId="{DFEE023B-2B0A-4FC0-B9C7-5CA310B85361}" srcOrd="1" destOrd="0" presId="urn:microsoft.com/office/officeart/2005/8/layout/default"/>
    <dgm:cxn modelId="{1A8A7AEC-7DC2-47CD-8CF2-CD10A95D16C1}" type="presParOf" srcId="{05FE69D1-BC0F-4AD8-A886-5BE8DAABCAC4}" destId="{22C0F244-2232-4F53-9AF2-D02E169AA99D}" srcOrd="2" destOrd="0" presId="urn:microsoft.com/office/officeart/2005/8/layout/default"/>
    <dgm:cxn modelId="{CC65D187-F5A4-486D-A971-7FF17268E2CC}" type="presParOf" srcId="{05FE69D1-BC0F-4AD8-A886-5BE8DAABCAC4}" destId="{736FA130-2E11-4C7C-B7C6-1755208399BC}" srcOrd="3" destOrd="0" presId="urn:microsoft.com/office/officeart/2005/8/layout/default"/>
    <dgm:cxn modelId="{11A46EA8-42C9-4501-B4EA-C1C2426F6F09}" type="presParOf" srcId="{05FE69D1-BC0F-4AD8-A886-5BE8DAABCAC4}" destId="{82D9C7AA-BEA2-4943-BF9E-A836CEE97DF4}" srcOrd="4" destOrd="0" presId="urn:microsoft.com/office/officeart/2005/8/layout/default"/>
    <dgm:cxn modelId="{D6A86667-FCFD-4CD8-B53F-8491CAACF7CA}" type="presParOf" srcId="{05FE69D1-BC0F-4AD8-A886-5BE8DAABCAC4}" destId="{CAB87365-6566-4388-95F8-85A3DA66187C}" srcOrd="5" destOrd="0" presId="urn:microsoft.com/office/officeart/2005/8/layout/default"/>
    <dgm:cxn modelId="{83C5A211-925E-459E-B92A-3D16195B0091}" type="presParOf" srcId="{05FE69D1-BC0F-4AD8-A886-5BE8DAABCAC4}" destId="{0DCDE4B9-8E76-4AF3-A3B1-EE5CAA1099AD}" srcOrd="6" destOrd="0" presId="urn:microsoft.com/office/officeart/2005/8/layout/default"/>
    <dgm:cxn modelId="{F5B5F30B-49C6-4C76-ABB7-B47B88FC5CDD}" type="presParOf" srcId="{05FE69D1-BC0F-4AD8-A886-5BE8DAABCAC4}" destId="{4CD04210-F237-4454-94C3-14D8BDE30958}" srcOrd="7" destOrd="0" presId="urn:microsoft.com/office/officeart/2005/8/layout/default"/>
    <dgm:cxn modelId="{1C5792DC-D920-4820-B971-8B7BACB4CE76}" type="presParOf" srcId="{05FE69D1-BC0F-4AD8-A886-5BE8DAABCAC4}" destId="{99FFBB86-E838-4FF4-A1F5-0F7448A3DF36}" srcOrd="8" destOrd="0" presId="urn:microsoft.com/office/officeart/2005/8/layout/default"/>
    <dgm:cxn modelId="{0E972030-C9FF-408A-B6C2-1D9BEEB83639}" type="presParOf" srcId="{05FE69D1-BC0F-4AD8-A886-5BE8DAABCAC4}" destId="{836BEB2C-C7B6-46E7-BD3B-6D50B796BAE1}" srcOrd="9" destOrd="0" presId="urn:microsoft.com/office/officeart/2005/8/layout/default"/>
    <dgm:cxn modelId="{61B7C89E-F58C-4154-B770-14B3F47B2D60}" type="presParOf" srcId="{05FE69D1-BC0F-4AD8-A886-5BE8DAABCAC4}" destId="{8F226F4A-A560-4FCA-8EBD-2EE6969E56F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0BCD7-2C40-464C-A892-E26497B03AC4}">
      <dsp:nvSpPr>
        <dsp:cNvPr id="0" name=""/>
        <dsp:cNvSpPr/>
      </dsp:nvSpPr>
      <dsp:spPr>
        <a:xfrm>
          <a:off x="0" y="995222"/>
          <a:ext cx="3255863" cy="1953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Optimale Vorbereitung und Unterstützung der Fachämter auf dem Weg zur digitalen Zukunft</a:t>
          </a:r>
        </a:p>
      </dsp:txBody>
      <dsp:txXfrm>
        <a:off x="0" y="995222"/>
        <a:ext cx="3255863" cy="1953517"/>
      </dsp:txXfrm>
    </dsp:sp>
    <dsp:sp modelId="{22C0F244-2232-4F53-9AF2-D02E169AA99D}">
      <dsp:nvSpPr>
        <dsp:cNvPr id="0" name=""/>
        <dsp:cNvSpPr/>
      </dsp:nvSpPr>
      <dsp:spPr>
        <a:xfrm>
          <a:off x="3581449" y="995222"/>
          <a:ext cx="3255863" cy="1953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Service verbessern und Effizienz von Arbeit erhöhen</a:t>
          </a:r>
        </a:p>
      </dsp:txBody>
      <dsp:txXfrm>
        <a:off x="3581449" y="995222"/>
        <a:ext cx="3255863" cy="1953517"/>
      </dsp:txXfrm>
    </dsp:sp>
    <dsp:sp modelId="{82D9C7AA-BEA2-4943-BF9E-A836CEE97DF4}">
      <dsp:nvSpPr>
        <dsp:cNvPr id="0" name=""/>
        <dsp:cNvSpPr/>
      </dsp:nvSpPr>
      <dsp:spPr>
        <a:xfrm>
          <a:off x="7162898" y="995222"/>
          <a:ext cx="3255863" cy="1953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Zielgerichtete Vernetzung für einen Austausch über organisatorische Grenzen hinweg</a:t>
          </a:r>
        </a:p>
      </dsp:txBody>
      <dsp:txXfrm>
        <a:off x="7162898" y="995222"/>
        <a:ext cx="3255863" cy="19535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0BCD7-2C40-464C-A892-E26497B03AC4}">
      <dsp:nvSpPr>
        <dsp:cNvPr id="0" name=""/>
        <dsp:cNvSpPr/>
      </dsp:nvSpPr>
      <dsp:spPr>
        <a:xfrm>
          <a:off x="0" y="581637"/>
          <a:ext cx="2664394" cy="15986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Ansprechpartnerin/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Ansprechpartner</a:t>
          </a:r>
        </a:p>
      </dsp:txBody>
      <dsp:txXfrm>
        <a:off x="0" y="581637"/>
        <a:ext cx="2664394" cy="1598636"/>
      </dsp:txXfrm>
    </dsp:sp>
    <dsp:sp modelId="{22C0F244-2232-4F53-9AF2-D02E169AA99D}">
      <dsp:nvSpPr>
        <dsp:cNvPr id="0" name=""/>
        <dsp:cNvSpPr/>
      </dsp:nvSpPr>
      <dsp:spPr>
        <a:xfrm>
          <a:off x="2930834" y="581637"/>
          <a:ext cx="2664394" cy="15986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Beraterin/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Berater</a:t>
          </a:r>
        </a:p>
      </dsp:txBody>
      <dsp:txXfrm>
        <a:off x="2930834" y="581637"/>
        <a:ext cx="2664394" cy="1598636"/>
      </dsp:txXfrm>
    </dsp:sp>
    <dsp:sp modelId="{82D9C7AA-BEA2-4943-BF9E-A836CEE97DF4}">
      <dsp:nvSpPr>
        <dsp:cNvPr id="0" name=""/>
        <dsp:cNvSpPr/>
      </dsp:nvSpPr>
      <dsp:spPr>
        <a:xfrm>
          <a:off x="5861668" y="581637"/>
          <a:ext cx="2664394" cy="15986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Schrittmacherin/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Schrittmacher</a:t>
          </a:r>
        </a:p>
      </dsp:txBody>
      <dsp:txXfrm>
        <a:off x="5861668" y="581637"/>
        <a:ext cx="2664394" cy="1598636"/>
      </dsp:txXfrm>
    </dsp:sp>
    <dsp:sp modelId="{0DCDE4B9-8E76-4AF3-A3B1-EE5CAA1099AD}">
      <dsp:nvSpPr>
        <dsp:cNvPr id="0" name=""/>
        <dsp:cNvSpPr/>
      </dsp:nvSpPr>
      <dsp:spPr>
        <a:xfrm>
          <a:off x="1465417" y="2446713"/>
          <a:ext cx="2664394" cy="15986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Impulsgeberin/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Impulsgeber</a:t>
          </a:r>
        </a:p>
      </dsp:txBody>
      <dsp:txXfrm>
        <a:off x="1465417" y="2446713"/>
        <a:ext cx="2664394" cy="1598636"/>
      </dsp:txXfrm>
    </dsp:sp>
    <dsp:sp modelId="{99FFBB86-E838-4FF4-A1F5-0F7448A3DF36}">
      <dsp:nvSpPr>
        <dsp:cNvPr id="0" name=""/>
        <dsp:cNvSpPr/>
      </dsp:nvSpPr>
      <dsp:spPr>
        <a:xfrm>
          <a:off x="4396251" y="2446713"/>
          <a:ext cx="2664394" cy="15986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Kundschafterin/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Kundschafter</a:t>
          </a:r>
        </a:p>
      </dsp:txBody>
      <dsp:txXfrm>
        <a:off x="4396251" y="2446713"/>
        <a:ext cx="2664394" cy="15986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0BCD7-2C40-464C-A892-E26497B03AC4}">
      <dsp:nvSpPr>
        <dsp:cNvPr id="0" name=""/>
        <dsp:cNvSpPr/>
      </dsp:nvSpPr>
      <dsp:spPr>
        <a:xfrm>
          <a:off x="878219" y="1302"/>
          <a:ext cx="2703777" cy="1622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modulares Baukastenkonzept</a:t>
          </a:r>
        </a:p>
      </dsp:txBody>
      <dsp:txXfrm>
        <a:off x="878219" y="1302"/>
        <a:ext cx="2703777" cy="1622266"/>
      </dsp:txXfrm>
    </dsp:sp>
    <dsp:sp modelId="{22C0F244-2232-4F53-9AF2-D02E169AA99D}">
      <dsp:nvSpPr>
        <dsp:cNvPr id="0" name=""/>
        <dsp:cNvSpPr/>
      </dsp:nvSpPr>
      <dsp:spPr>
        <a:xfrm>
          <a:off x="3852374" y="1302"/>
          <a:ext cx="2703777" cy="1622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individuelle Stärkenanalyse</a:t>
          </a:r>
        </a:p>
      </dsp:txBody>
      <dsp:txXfrm>
        <a:off x="3852374" y="1302"/>
        <a:ext cx="2703777" cy="1622266"/>
      </dsp:txXfrm>
    </dsp:sp>
    <dsp:sp modelId="{82D9C7AA-BEA2-4943-BF9E-A836CEE97DF4}">
      <dsp:nvSpPr>
        <dsp:cNvPr id="0" name=""/>
        <dsp:cNvSpPr/>
      </dsp:nvSpPr>
      <dsp:spPr>
        <a:xfrm>
          <a:off x="6826530" y="1302"/>
          <a:ext cx="2703777" cy="1622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Pflicht-Themen</a:t>
          </a:r>
        </a:p>
      </dsp:txBody>
      <dsp:txXfrm>
        <a:off x="6826530" y="1302"/>
        <a:ext cx="2703777" cy="1622266"/>
      </dsp:txXfrm>
    </dsp:sp>
    <dsp:sp modelId="{0DCDE4B9-8E76-4AF3-A3B1-EE5CAA1099AD}">
      <dsp:nvSpPr>
        <dsp:cNvPr id="0" name=""/>
        <dsp:cNvSpPr/>
      </dsp:nvSpPr>
      <dsp:spPr>
        <a:xfrm>
          <a:off x="878219" y="1893946"/>
          <a:ext cx="2703777" cy="1622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persönliche Schwerpunkte setzen</a:t>
          </a:r>
        </a:p>
      </dsp:txBody>
      <dsp:txXfrm>
        <a:off x="878219" y="1893946"/>
        <a:ext cx="2703777" cy="1622266"/>
      </dsp:txXfrm>
    </dsp:sp>
    <dsp:sp modelId="{99FFBB86-E838-4FF4-A1F5-0F7448A3DF36}">
      <dsp:nvSpPr>
        <dsp:cNvPr id="0" name=""/>
        <dsp:cNvSpPr/>
      </dsp:nvSpPr>
      <dsp:spPr>
        <a:xfrm>
          <a:off x="3852374" y="1893946"/>
          <a:ext cx="2703777" cy="1622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best-</a:t>
          </a:r>
          <a:r>
            <a:rPr lang="de-DE" sz="2400" kern="1200" dirty="0" err="1"/>
            <a:t>practice</a:t>
          </a:r>
          <a:r>
            <a:rPr lang="de-DE" sz="2400" kern="1200" dirty="0"/>
            <a:t>-Austausch mit externen Organisationen</a:t>
          </a:r>
        </a:p>
      </dsp:txBody>
      <dsp:txXfrm>
        <a:off x="3852374" y="1893946"/>
        <a:ext cx="2703777" cy="1622266"/>
      </dsp:txXfrm>
    </dsp:sp>
    <dsp:sp modelId="{8F226F4A-A560-4FCA-8EBD-2EE6969E56FD}">
      <dsp:nvSpPr>
        <dsp:cNvPr id="0" name=""/>
        <dsp:cNvSpPr/>
      </dsp:nvSpPr>
      <dsp:spPr>
        <a:xfrm>
          <a:off x="6826530" y="1893946"/>
          <a:ext cx="2703777" cy="1622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Austausch und Vernetzung mit </a:t>
          </a:r>
          <a:r>
            <a:rPr lang="de-DE" sz="2400" kern="1200" dirty="0" err="1"/>
            <a:t>KollegInnen</a:t>
          </a:r>
          <a:endParaRPr lang="de-DE" sz="2400" kern="1200" dirty="0"/>
        </a:p>
      </dsp:txBody>
      <dsp:txXfrm>
        <a:off x="6826530" y="1893946"/>
        <a:ext cx="2703777" cy="1622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91273099-2DA3-4C60-8037-B143FB94ABC9}" type="datetimeFigureOut">
              <a:rPr lang="de-DE" smtClean="0"/>
              <a:t>02.04.19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24AB5C6B-8CF0-4487-9912-FA542A4BAC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265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D9AACBFF-FDBD-4FE9-B609-80EAF23739C6}" type="datetimeFigureOut">
              <a:rPr lang="de-DE" smtClean="0"/>
              <a:t>02.04.19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266641" lvl="0" indent="-26664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/>
              <a:t>Textmasterformat bearbeiten</a:t>
            </a:r>
          </a:p>
          <a:p>
            <a:pPr marL="807859" lvl="1" indent="-266641">
              <a:lnSpc>
                <a:spcPct val="110000"/>
              </a:lnSpc>
              <a:spcBef>
                <a:spcPts val="0"/>
              </a:spcBef>
            </a:pPr>
            <a:r>
              <a:rPr lang="de-DE"/>
              <a:t>Zweite Ebene</a:t>
            </a:r>
          </a:p>
          <a:p>
            <a:pPr marL="1341140" lvl="2" indent="-266641">
              <a:lnSpc>
                <a:spcPct val="110000"/>
              </a:lnSpc>
              <a:spcBef>
                <a:spcPts val="0"/>
              </a:spcBef>
            </a:pPr>
            <a:r>
              <a:rPr lang="de-DE"/>
              <a:t>Dritte Ebene</a:t>
            </a:r>
          </a:p>
          <a:p>
            <a:pPr marL="1882357" lvl="3" indent="-266641">
              <a:lnSpc>
                <a:spcPct val="110000"/>
              </a:lnSpc>
              <a:spcBef>
                <a:spcPts val="0"/>
              </a:spcBef>
            </a:pPr>
            <a:r>
              <a:rPr lang="de-DE"/>
              <a:t>Vierte Ebene</a:t>
            </a:r>
          </a:p>
          <a:p>
            <a:pPr marL="2421987" lvl="4" indent="-266641">
              <a:lnSpc>
                <a:spcPct val="110000"/>
              </a:lnSpc>
              <a:spcBef>
                <a:spcPts val="0"/>
              </a:spcBef>
            </a:pPr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C002A785-4044-495A-BAB4-8E40848532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1089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82563" indent="-182563" algn="l" defTabSz="914400" rtl="0" eaLnBrk="1" latinLnBrk="0" hangingPunct="1">
      <a:buFont typeface="Arial" pitchFamily="34" charset="0"/>
      <a:buChar char="−"/>
      <a:defRPr lang="de-DE" sz="1000" kern="1200" smtClean="0">
        <a:solidFill>
          <a:schemeClr val="tx1"/>
        </a:solidFill>
        <a:latin typeface="+mn-lt"/>
        <a:ea typeface="+mn-ea"/>
        <a:cs typeface="+mn-cs"/>
      </a:defRPr>
    </a:lvl1pPr>
    <a:lvl2pPr marL="355600" indent="-173038" algn="l" defTabSz="914400" rtl="0" eaLnBrk="1" latinLnBrk="0" hangingPunct="1">
      <a:buFont typeface="Arial" pitchFamily="34" charset="0"/>
      <a:buChar char="−"/>
      <a:defRPr lang="de-DE" sz="1000" kern="1200" smtClean="0">
        <a:solidFill>
          <a:schemeClr val="tx1"/>
        </a:solidFill>
        <a:latin typeface="+mn-lt"/>
        <a:ea typeface="+mn-ea"/>
        <a:cs typeface="+mn-cs"/>
      </a:defRPr>
    </a:lvl2pPr>
    <a:lvl3pPr marL="539750" indent="-184150" algn="l" defTabSz="914400" rtl="0" eaLnBrk="1" latinLnBrk="0" hangingPunct="1">
      <a:buFont typeface="Arial" pitchFamily="34" charset="0"/>
      <a:buChar char="−"/>
      <a:defRPr lang="de-DE" sz="1000" kern="1200" smtClean="0">
        <a:solidFill>
          <a:schemeClr val="tx1"/>
        </a:solidFill>
        <a:latin typeface="+mn-lt"/>
        <a:ea typeface="+mn-ea"/>
        <a:cs typeface="+mn-cs"/>
      </a:defRPr>
    </a:lvl3pPr>
    <a:lvl4pPr marL="722313" indent="-182563" algn="l" defTabSz="914400" rtl="0" eaLnBrk="1" latinLnBrk="0" hangingPunct="1">
      <a:buFont typeface="Arial" pitchFamily="34" charset="0"/>
      <a:buChar char="−"/>
      <a:defRPr lang="de-DE" sz="1000" kern="1200" smtClean="0">
        <a:solidFill>
          <a:schemeClr val="tx1"/>
        </a:solidFill>
        <a:latin typeface="+mn-lt"/>
        <a:ea typeface="+mn-ea"/>
        <a:cs typeface="+mn-cs"/>
      </a:defRPr>
    </a:lvl4pPr>
    <a:lvl5pPr marL="895350" indent="-173038" algn="l" defTabSz="914400" rtl="0" eaLnBrk="1" latinLnBrk="0" hangingPunct="1">
      <a:buFont typeface="Arial" pitchFamily="34" charset="0"/>
      <a:buChar char="−"/>
      <a:defRPr lang="de-DE"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785-4044-495A-BAB4-8E40848532A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489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785-4044-495A-BAB4-8E40848532A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67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785-4044-495A-BAB4-8E40848532A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36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785-4044-495A-BAB4-8E40848532A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724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785-4044-495A-BAB4-8E40848532A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410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785-4044-495A-BAB4-8E40848532A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639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785-4044-495A-BAB4-8E40848532A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4372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523" indent="-182523" defTabSz="914197">
              <a:defRPr/>
            </a:pPr>
            <a:r>
              <a:rPr lang="de-DE" dirty="0">
                <a:solidFill>
                  <a:srgbClr val="FF0000"/>
                </a:solidFill>
              </a:rPr>
              <a:t>Rollen und Anforderungen</a:t>
            </a:r>
          </a:p>
          <a:p>
            <a:r>
              <a:rPr lang="de-DE" dirty="0">
                <a:solidFill>
                  <a:srgbClr val="FF0000"/>
                </a:solidFill>
              </a:rPr>
              <a:t>Qualifizierungsfelder</a:t>
            </a:r>
          </a:p>
          <a:p>
            <a:pPr marL="0" indent="0">
              <a:buNone/>
            </a:pPr>
            <a:r>
              <a:rPr lang="de-DE" dirty="0"/>
              <a:t>Themenschwerpunkte:</a:t>
            </a:r>
          </a:p>
          <a:p>
            <a:pPr>
              <a:buFontTx/>
              <a:buChar char="-"/>
            </a:pPr>
            <a:r>
              <a:rPr lang="de-DE" dirty="0"/>
              <a:t>Fachwissen über Digitalisierung</a:t>
            </a:r>
          </a:p>
          <a:p>
            <a:pPr>
              <a:buFontTx/>
              <a:buChar char="-"/>
            </a:pPr>
            <a:r>
              <a:rPr lang="de-DE" dirty="0"/>
              <a:t>Wissen über Methoden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785-4044-495A-BAB4-8E40848532A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176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785-4044-495A-BAB4-8E40848532A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8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6" name="Titel 1"/>
          <p:cNvSpPr>
            <a:spLocks noGrp="1"/>
          </p:cNvSpPr>
          <p:nvPr>
            <p:ph type="ctrTitle"/>
          </p:nvPr>
        </p:nvSpPr>
        <p:spPr bwMode="gray">
          <a:xfrm>
            <a:off x="2371704" y="3609020"/>
            <a:ext cx="9340871" cy="1332148"/>
          </a:xfrm>
        </p:spPr>
        <p:txBody>
          <a:bodyPr lIns="0" tIns="0" anchor="b" anchorCtr="0"/>
          <a:lstStyle>
            <a:lvl1pPr algn="l">
              <a:defRPr sz="3000" u="none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err="1"/>
              <a:t>Mastertitelformat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de-DE" dirty="0"/>
          </a:p>
        </p:txBody>
      </p:sp>
      <p:sp>
        <p:nvSpPr>
          <p:cNvPr id="27" name="Textplatzhalter 16"/>
          <p:cNvSpPr>
            <a:spLocks noGrp="1"/>
          </p:cNvSpPr>
          <p:nvPr>
            <p:ph type="body" sz="quarter" idx="13"/>
          </p:nvPr>
        </p:nvSpPr>
        <p:spPr bwMode="gray">
          <a:xfrm>
            <a:off x="2375755" y="5049180"/>
            <a:ext cx="9336819" cy="64807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8" name="Textplatzhalter 1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375756" y="6252146"/>
            <a:ext cx="9336819" cy="273198"/>
          </a:xfrm>
        </p:spPr>
        <p:txBody>
          <a:bodyPr anchor="b" anchorCtr="0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URL</a:t>
            </a:r>
          </a:p>
        </p:txBody>
      </p:sp>
      <p:pic>
        <p:nvPicPr>
          <p:cNvPr id="29" name="Grafik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64" y="2144036"/>
            <a:ext cx="1281275" cy="148175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93" y="-11888"/>
            <a:ext cx="1600248" cy="261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6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 bwMode="gray">
          <a:xfrm>
            <a:off x="372582" y="1592797"/>
            <a:ext cx="4932363" cy="2124769"/>
          </a:xfrm>
          <a:solidFill>
            <a:schemeClr val="accent2"/>
          </a:solidFill>
        </p:spPr>
        <p:txBody>
          <a:bodyPr vert="horz" lIns="144000" tIns="1080000" rIns="144000" bIns="0" rtlCol="0" anchor="ctr" anchorCtr="0">
            <a:noAutofit/>
          </a:bodyPr>
          <a:lstStyle>
            <a:lvl1pPr marL="266700" indent="-266700" algn="ctr">
              <a:buNone/>
              <a:defRPr lang="de-DE" b="0">
                <a:solidFill>
                  <a:schemeClr val="accent3"/>
                </a:solidFill>
              </a:defRPr>
            </a:lvl1pPr>
          </a:lstStyle>
          <a:p>
            <a:pPr marL="0" lvl="0" indent="0" algn="ctr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1"/>
          </p:nvPr>
        </p:nvSpPr>
        <p:spPr bwMode="gray">
          <a:xfrm>
            <a:off x="5450144" y="1592797"/>
            <a:ext cx="4716000" cy="2124769"/>
          </a:xfrm>
          <a:solidFill>
            <a:schemeClr val="accent2"/>
          </a:solidFill>
        </p:spPr>
        <p:txBody>
          <a:bodyPr vert="horz" lIns="144000" tIns="1080000" rIns="144000" bIns="0" rtlCol="0" anchor="ctr" anchorCtr="0">
            <a:noAutofit/>
          </a:bodyPr>
          <a:lstStyle>
            <a:lvl1pPr marL="266700" indent="-266700" algn="ctr">
              <a:buNone/>
              <a:defRPr lang="de-DE" b="0">
                <a:solidFill>
                  <a:schemeClr val="accent3"/>
                </a:solidFill>
              </a:defRPr>
            </a:lvl1pPr>
          </a:lstStyle>
          <a:p>
            <a:pPr marL="0" lvl="0" indent="0" algn="ctr"/>
            <a:r>
              <a:rPr lang="de-DE"/>
              <a:t>Bild durch Klicken auf Symbol hinzufügen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2"/>
          </p:nvPr>
        </p:nvSpPr>
        <p:spPr bwMode="gray">
          <a:xfrm>
            <a:off x="371474" y="3860516"/>
            <a:ext cx="4932363" cy="2124769"/>
          </a:xfrm>
          <a:solidFill>
            <a:schemeClr val="accent2"/>
          </a:solidFill>
        </p:spPr>
        <p:txBody>
          <a:bodyPr vert="horz" lIns="144000" tIns="1080000" rIns="144000" bIns="0" rtlCol="0" anchor="ctr" anchorCtr="0">
            <a:noAutofit/>
          </a:bodyPr>
          <a:lstStyle>
            <a:lvl1pPr marL="266700" indent="-266700" algn="ctr">
              <a:buNone/>
              <a:defRPr lang="de-DE" b="0">
                <a:solidFill>
                  <a:schemeClr val="accent3"/>
                </a:solidFill>
              </a:defRPr>
            </a:lvl1pPr>
          </a:lstStyle>
          <a:p>
            <a:pPr marL="0" lvl="0" indent="0" algn="ctr"/>
            <a:r>
              <a:rPr lang="de-DE"/>
              <a:t>Bild durch Klicken auf Symbol hinzufügen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3"/>
          </p:nvPr>
        </p:nvSpPr>
        <p:spPr bwMode="gray">
          <a:xfrm>
            <a:off x="5447928" y="3860516"/>
            <a:ext cx="4716000" cy="2124769"/>
          </a:xfrm>
          <a:solidFill>
            <a:schemeClr val="accent2"/>
          </a:solidFill>
        </p:spPr>
        <p:txBody>
          <a:bodyPr vert="horz" lIns="144000" tIns="1080000" rIns="144000" bIns="0" rtlCol="0" anchor="ctr" anchorCtr="0">
            <a:noAutofit/>
          </a:bodyPr>
          <a:lstStyle>
            <a:lvl1pPr marL="266700" indent="-266700" algn="ctr">
              <a:buNone/>
              <a:defRPr lang="de-DE" b="0">
                <a:solidFill>
                  <a:schemeClr val="accent3"/>
                </a:solidFill>
              </a:defRPr>
            </a:lvl1pPr>
          </a:lstStyle>
          <a:p>
            <a:pPr marL="0" lvl="0" indent="0" algn="ctr"/>
            <a:r>
              <a:rPr lang="de-DE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4"/>
          </p:nvPr>
        </p:nvSpPr>
        <p:spPr bwMode="gray">
          <a:xfrm>
            <a:off x="10561520" y="6345325"/>
            <a:ext cx="1151104" cy="2160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 Seite </a:t>
            </a:r>
            <a:fld id="{53C99D3E-761B-4CFB-8D4E-1CF733EE325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219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 bwMode="gray">
          <a:xfrm>
            <a:off x="372582" y="1557339"/>
            <a:ext cx="4932363" cy="2160228"/>
          </a:xfrm>
          <a:solidFill>
            <a:schemeClr val="accent2"/>
          </a:solidFill>
        </p:spPr>
        <p:txBody>
          <a:bodyPr vert="horz" lIns="144000" tIns="1080000" rIns="144000" bIns="0" rtlCol="0" anchor="ctr" anchorCtr="0">
            <a:noAutofit/>
          </a:bodyPr>
          <a:lstStyle>
            <a:lvl1pPr marL="266700" indent="-266700" algn="ctr">
              <a:buNone/>
              <a:defRPr lang="de-DE" b="0">
                <a:solidFill>
                  <a:schemeClr val="accent3"/>
                </a:solidFill>
              </a:defRPr>
            </a:lvl1pPr>
          </a:lstStyle>
          <a:p>
            <a:pPr marL="0" lvl="0" indent="0" algn="ctr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1"/>
          </p:nvPr>
        </p:nvSpPr>
        <p:spPr bwMode="gray">
          <a:xfrm>
            <a:off x="5450144" y="1557339"/>
            <a:ext cx="4716000" cy="2160228"/>
          </a:xfrm>
          <a:solidFill>
            <a:schemeClr val="accent2"/>
          </a:solidFill>
        </p:spPr>
        <p:txBody>
          <a:bodyPr vert="horz" lIns="144000" tIns="1080000" rIns="144000" bIns="0" rtlCol="0" anchor="ctr" anchorCtr="0">
            <a:noAutofit/>
          </a:bodyPr>
          <a:lstStyle>
            <a:lvl1pPr marL="266700" indent="-266700" algn="ctr">
              <a:buNone/>
              <a:defRPr lang="de-DE" b="0">
                <a:solidFill>
                  <a:schemeClr val="accent3"/>
                </a:solidFill>
              </a:defRPr>
            </a:lvl1pPr>
          </a:lstStyle>
          <a:p>
            <a:pPr marL="0" lvl="0" indent="0" algn="ctr"/>
            <a:r>
              <a:rPr lang="de-DE"/>
              <a:t>Bild durch Klicken auf Symbol hinzufügen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2"/>
          </p:nvPr>
        </p:nvSpPr>
        <p:spPr bwMode="gray">
          <a:xfrm>
            <a:off x="371474" y="3860516"/>
            <a:ext cx="4932363" cy="2124769"/>
          </a:xfrm>
          <a:solidFill>
            <a:schemeClr val="accent2"/>
          </a:solidFill>
        </p:spPr>
        <p:txBody>
          <a:bodyPr vert="horz" lIns="144000" tIns="1080000" rIns="144000" bIns="0" rtlCol="0" anchor="ctr" anchorCtr="0">
            <a:noAutofit/>
          </a:bodyPr>
          <a:lstStyle>
            <a:lvl1pPr marL="266700" indent="-266700" algn="ctr">
              <a:buNone/>
              <a:defRPr lang="de-DE" b="0">
                <a:solidFill>
                  <a:schemeClr val="accent3"/>
                </a:solidFill>
              </a:defRPr>
            </a:lvl1pPr>
          </a:lstStyle>
          <a:p>
            <a:pPr marL="0" lvl="0" indent="0" algn="ctr"/>
            <a:r>
              <a:rPr lang="de-DE"/>
              <a:t>Bild durch Klicken auf Symbol hinzufügen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3"/>
          </p:nvPr>
        </p:nvSpPr>
        <p:spPr bwMode="gray">
          <a:xfrm>
            <a:off x="5447928" y="3860516"/>
            <a:ext cx="4716000" cy="2124769"/>
          </a:xfrm>
          <a:solidFill>
            <a:schemeClr val="accent2"/>
          </a:solidFill>
        </p:spPr>
        <p:txBody>
          <a:bodyPr vert="horz" lIns="144000" tIns="1080000" rIns="144000" bIns="0" rtlCol="0" anchor="ctr" anchorCtr="0">
            <a:noAutofit/>
          </a:bodyPr>
          <a:lstStyle>
            <a:lvl1pPr marL="266700" indent="-266700" algn="ctr">
              <a:buNone/>
              <a:defRPr lang="de-DE" b="0">
                <a:solidFill>
                  <a:schemeClr val="accent3"/>
                </a:solidFill>
              </a:defRPr>
            </a:lvl1pPr>
          </a:lstStyle>
          <a:p>
            <a:pPr marL="0" lvl="0" indent="0" algn="ctr"/>
            <a:r>
              <a:rPr lang="de-DE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4"/>
          </p:nvPr>
        </p:nvSpPr>
        <p:spPr bwMode="gray">
          <a:xfrm>
            <a:off x="10561520" y="6345325"/>
            <a:ext cx="1151104" cy="2160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 Seite </a:t>
            </a:r>
            <a:fld id="{53C99D3E-761B-4CFB-8D4E-1CF733EE325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0442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4"/>
          </p:nvPr>
        </p:nvSpPr>
        <p:spPr bwMode="gray">
          <a:xfrm>
            <a:off x="10561520" y="6345325"/>
            <a:ext cx="1151104" cy="2160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 Seite </a:t>
            </a:r>
            <a:fld id="{53C99D3E-761B-4CFB-8D4E-1CF733EE325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0"/>
          </p:nvPr>
        </p:nvSpPr>
        <p:spPr bwMode="gray">
          <a:xfrm>
            <a:off x="359532" y="1557338"/>
            <a:ext cx="4800364" cy="4427946"/>
          </a:xfrm>
          <a:solidFill>
            <a:schemeClr val="accent2"/>
          </a:solidFill>
        </p:spPr>
        <p:txBody>
          <a:bodyPr vert="horz" lIns="144000" tIns="1080000" rIns="144000" bIns="0" rtlCol="0" anchor="ctr" anchorCtr="0">
            <a:noAutofit/>
          </a:bodyPr>
          <a:lstStyle>
            <a:lvl1pPr marL="266700" indent="-266700" algn="ctr">
              <a:buNone/>
              <a:defRPr lang="de-DE" b="0">
                <a:solidFill>
                  <a:schemeClr val="accent3"/>
                </a:solidFill>
              </a:defRPr>
            </a:lvl1pPr>
          </a:lstStyle>
          <a:p>
            <a:pPr marL="0" lvl="0" indent="0" algn="ctr"/>
            <a:endParaRPr lang="de-DE" dirty="0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1"/>
          </p:nvPr>
        </p:nvSpPr>
        <p:spPr bwMode="gray">
          <a:xfrm>
            <a:off x="5303913" y="1557338"/>
            <a:ext cx="6408554" cy="2411723"/>
          </a:xfrm>
          <a:solidFill>
            <a:schemeClr val="accent2"/>
          </a:solidFill>
        </p:spPr>
        <p:txBody>
          <a:bodyPr vert="horz" lIns="144000" tIns="1080000" rIns="144000" bIns="0" rtlCol="0" anchor="ctr" anchorCtr="0">
            <a:noAutofit/>
          </a:bodyPr>
          <a:lstStyle>
            <a:lvl1pPr marL="266700" indent="-266700" algn="ctr">
              <a:buNone/>
              <a:defRPr lang="de-DE" b="0">
                <a:solidFill>
                  <a:schemeClr val="accent3"/>
                </a:solidFill>
              </a:defRPr>
            </a:lvl1pPr>
          </a:lstStyle>
          <a:p>
            <a:pPr marL="0" lvl="0" indent="0" algn="ctr"/>
            <a:endParaRPr lang="de-DE"/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3"/>
          </p:nvPr>
        </p:nvSpPr>
        <p:spPr bwMode="gray">
          <a:xfrm>
            <a:off x="9661115" y="4078677"/>
            <a:ext cx="2051460" cy="1906606"/>
          </a:xfrm>
          <a:solidFill>
            <a:schemeClr val="accent2"/>
          </a:solidFill>
        </p:spPr>
        <p:txBody>
          <a:bodyPr vert="horz" lIns="144000" tIns="1080000" rIns="144000" bIns="0" rtlCol="0" anchor="ctr" anchorCtr="0">
            <a:noAutofit/>
          </a:bodyPr>
          <a:lstStyle>
            <a:lvl1pPr marL="266700" indent="-266700" algn="ctr">
              <a:buNone/>
              <a:defRPr lang="de-DE" b="0">
                <a:solidFill>
                  <a:schemeClr val="accent3"/>
                </a:solidFill>
              </a:defRPr>
            </a:lvl1pPr>
          </a:lstStyle>
          <a:p>
            <a:pPr marL="0" lvl="0" indent="0" algn="ctr"/>
            <a:endParaRPr lang="de-DE"/>
          </a:p>
        </p:txBody>
      </p:sp>
      <p:sp>
        <p:nvSpPr>
          <p:cNvPr id="18" name="Bildplatzhalter 6"/>
          <p:cNvSpPr>
            <a:spLocks noGrp="1"/>
          </p:cNvSpPr>
          <p:nvPr>
            <p:ph type="pic" sz="quarter" idx="14"/>
          </p:nvPr>
        </p:nvSpPr>
        <p:spPr bwMode="gray">
          <a:xfrm>
            <a:off x="7464871" y="4078269"/>
            <a:ext cx="2096480" cy="1906606"/>
          </a:xfrm>
          <a:solidFill>
            <a:schemeClr val="accent2"/>
          </a:solidFill>
        </p:spPr>
        <p:txBody>
          <a:bodyPr vert="horz" lIns="144000" tIns="1080000" rIns="144000" bIns="0" rtlCol="0" anchor="ctr" anchorCtr="0">
            <a:noAutofit/>
          </a:bodyPr>
          <a:lstStyle>
            <a:lvl1pPr marL="266700" indent="-266700" algn="ctr">
              <a:buNone/>
              <a:defRPr lang="de-DE" b="0">
                <a:solidFill>
                  <a:schemeClr val="accent3"/>
                </a:solidFill>
              </a:defRPr>
            </a:lvl1pPr>
          </a:lstStyle>
          <a:p>
            <a:pPr marL="0" lvl="0" indent="0" algn="ctr"/>
            <a:endParaRPr lang="de-DE"/>
          </a:p>
        </p:txBody>
      </p:sp>
      <p:sp>
        <p:nvSpPr>
          <p:cNvPr id="19" name="Bildplatzhalter 6"/>
          <p:cNvSpPr>
            <a:spLocks noGrp="1"/>
          </p:cNvSpPr>
          <p:nvPr>
            <p:ph type="pic" sz="quarter" idx="15"/>
          </p:nvPr>
        </p:nvSpPr>
        <p:spPr bwMode="gray">
          <a:xfrm>
            <a:off x="5303912" y="4078269"/>
            <a:ext cx="2024472" cy="1906606"/>
          </a:xfrm>
          <a:solidFill>
            <a:schemeClr val="accent2"/>
          </a:solidFill>
        </p:spPr>
        <p:txBody>
          <a:bodyPr vert="horz" lIns="144000" tIns="1080000" rIns="144000" bIns="0" rtlCol="0" anchor="ctr" anchorCtr="0">
            <a:noAutofit/>
          </a:bodyPr>
          <a:lstStyle>
            <a:lvl1pPr marL="266700" indent="-266700" algn="ctr">
              <a:buNone/>
              <a:defRPr lang="de-DE" b="0">
                <a:solidFill>
                  <a:schemeClr val="accent3"/>
                </a:solidFill>
              </a:defRPr>
            </a:lvl1pPr>
          </a:lstStyle>
          <a:p>
            <a:pPr marL="0" lvl="0" indent="0"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0850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Bild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6"/>
          <p:cNvSpPr>
            <a:spLocks noGrp="1"/>
          </p:cNvSpPr>
          <p:nvPr>
            <p:ph type="pic" sz="quarter" idx="10"/>
          </p:nvPr>
        </p:nvSpPr>
        <p:spPr bwMode="gray">
          <a:xfrm>
            <a:off x="1" y="0"/>
            <a:ext cx="12191999" cy="6858000"/>
          </a:xfrm>
          <a:solidFill>
            <a:schemeClr val="accent2"/>
          </a:solidFill>
        </p:spPr>
        <p:txBody>
          <a:bodyPr vert="horz" lIns="144000" tIns="648000" rIns="144000" bIns="0" rtlCol="0" anchor="ctr" anchorCtr="0">
            <a:noAutofit/>
          </a:bodyPr>
          <a:lstStyle>
            <a:lvl1pPr marL="266700" indent="-266700" algn="ctr">
              <a:buNone/>
              <a:defRPr lang="de-DE" b="0">
                <a:solidFill>
                  <a:schemeClr val="accent3"/>
                </a:solidFill>
              </a:defRPr>
            </a:lvl1pPr>
          </a:lstStyle>
          <a:p>
            <a:pPr marL="0" lvl="0" indent="0" algn="ctr"/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420460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 bwMode="gray">
          <a:xfrm>
            <a:off x="371474" y="1592263"/>
            <a:ext cx="5292725" cy="4392612"/>
          </a:xfrm>
          <a:solidFill>
            <a:schemeClr val="accent2">
              <a:lumMod val="20000"/>
              <a:lumOff val="80000"/>
            </a:schemeClr>
          </a:solidFill>
        </p:spPr>
        <p:txBody>
          <a:bodyPr lIns="252000" tIns="180000" rIns="252000" bIns="180000"/>
          <a:lstStyle>
            <a:lvl1pPr marL="0" indent="0">
              <a:buNone/>
              <a:defRPr sz="1300" b="1"/>
            </a:lvl1pPr>
            <a:lvl2pPr marL="0" indent="0">
              <a:buNone/>
              <a:defRPr sz="1300" b="1"/>
            </a:lvl2pPr>
            <a:lvl3pPr marL="0" indent="0">
              <a:buNone/>
              <a:defRPr sz="1300" b="1"/>
            </a:lvl3pPr>
            <a:lvl4pPr marL="0" indent="0">
              <a:buNone/>
              <a:defRPr sz="1300" b="1"/>
            </a:lvl4pPr>
            <a:lvl5pPr marL="0" indent="0">
              <a:buNone/>
              <a:defRPr sz="1300" b="1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6096000" y="1520789"/>
            <a:ext cx="5616575" cy="44640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4"/>
          </p:nvPr>
        </p:nvSpPr>
        <p:spPr bwMode="gray">
          <a:xfrm>
            <a:off x="10561520" y="6345325"/>
            <a:ext cx="1151104" cy="2160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 Seite </a:t>
            </a:r>
            <a:fld id="{53C99D3E-761B-4CFB-8D4E-1CF733EE325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1548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 bwMode="gray">
          <a:xfrm>
            <a:off x="371475" y="1592263"/>
            <a:ext cx="11341100" cy="4392612"/>
          </a:xfrm>
          <a:solidFill>
            <a:schemeClr val="accent2">
              <a:lumMod val="20000"/>
              <a:lumOff val="80000"/>
            </a:schemeClr>
          </a:solidFill>
        </p:spPr>
        <p:txBody>
          <a:bodyPr lIns="252000" tIns="180000" rIns="252000" bIns="180000"/>
          <a:lstStyle>
            <a:lvl1pPr marL="0" indent="0">
              <a:buNone/>
              <a:defRPr sz="1300" b="1"/>
            </a:lvl1pPr>
            <a:lvl2pPr marL="0" indent="0">
              <a:buNone/>
              <a:defRPr sz="1300" b="1"/>
            </a:lvl2pPr>
            <a:lvl3pPr marL="0" indent="0">
              <a:buNone/>
              <a:defRPr sz="1300" b="1"/>
            </a:lvl3pPr>
            <a:lvl4pPr marL="0" indent="0">
              <a:buNone/>
              <a:defRPr sz="1300" b="1"/>
            </a:lvl4pPr>
            <a:lvl5pPr marL="0" indent="0">
              <a:buNone/>
              <a:defRPr sz="1300" b="1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4"/>
          </p:nvPr>
        </p:nvSpPr>
        <p:spPr bwMode="gray">
          <a:xfrm>
            <a:off x="10561520" y="6345325"/>
            <a:ext cx="1151104" cy="2160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 Seite </a:t>
            </a:r>
            <a:fld id="{53C99D3E-761B-4CFB-8D4E-1CF733EE325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609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4"/>
          </p:nvPr>
        </p:nvSpPr>
        <p:spPr bwMode="gray">
          <a:xfrm>
            <a:off x="10561520" y="6345325"/>
            <a:ext cx="1151104" cy="2160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 Seite </a:t>
            </a:r>
            <a:fld id="{53C99D3E-761B-4CFB-8D4E-1CF733EE325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444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706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6"/>
          <p:cNvSpPr>
            <a:spLocks noGrp="1"/>
          </p:cNvSpPr>
          <p:nvPr>
            <p:ph type="pic" sz="quarter" idx="10"/>
          </p:nvPr>
        </p:nvSpPr>
        <p:spPr bwMode="gray">
          <a:xfrm>
            <a:off x="1" y="0"/>
            <a:ext cx="12191999" cy="4249738"/>
          </a:xfrm>
          <a:solidFill>
            <a:schemeClr val="accent2"/>
          </a:solidFill>
        </p:spPr>
        <p:txBody>
          <a:bodyPr vert="horz" lIns="144000" tIns="648000" rIns="144000" bIns="0" rtlCol="0" anchor="ctr" anchorCtr="0">
            <a:noAutofit/>
          </a:bodyPr>
          <a:lstStyle>
            <a:lvl1pPr marL="266700" indent="-266700" algn="ctr">
              <a:buNone/>
              <a:defRPr lang="de-DE" b="0">
                <a:solidFill>
                  <a:schemeClr val="accent3"/>
                </a:solidFill>
              </a:defRPr>
            </a:lvl1pPr>
          </a:lstStyle>
          <a:p>
            <a:pPr marL="0" lvl="0" indent="0" algn="ctr"/>
            <a:r>
              <a:rPr lang="de-DE"/>
              <a:t>Bild durch Klicken auf Symbol hinzufügen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348026" y="287338"/>
            <a:ext cx="8315325" cy="790575"/>
          </a:xfrm>
        </p:spPr>
        <p:txBody>
          <a:bodyPr/>
          <a:lstStyle/>
          <a:p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66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6"/>
          <p:cNvSpPr>
            <a:spLocks noGrp="1"/>
          </p:cNvSpPr>
          <p:nvPr>
            <p:ph type="pic" sz="quarter" idx="12"/>
          </p:nvPr>
        </p:nvSpPr>
        <p:spPr bwMode="gray">
          <a:xfrm>
            <a:off x="0" y="0"/>
            <a:ext cx="12192000" cy="6858000"/>
          </a:xfrm>
          <a:solidFill>
            <a:schemeClr val="accent1"/>
          </a:solidFill>
        </p:spPr>
        <p:txBody>
          <a:bodyPr vert="horz" lIns="5004000" tIns="0" rIns="144000" bIns="0" rtlCol="0" anchor="ctr" anchorCtr="0">
            <a:noAutofit/>
          </a:bodyPr>
          <a:lstStyle>
            <a:lvl1pPr marL="285750" indent="-285750" algn="l">
              <a:buFont typeface="Arial" panose="020B0604020202020204" pitchFamily="34" charset="0"/>
              <a:buNone/>
              <a:defRPr lang="de-DE" b="0" dirty="0">
                <a:solidFill>
                  <a:schemeClr val="accent1"/>
                </a:solidFill>
              </a:defRPr>
            </a:lvl1pPr>
          </a:lstStyle>
          <a:p>
            <a:pPr marL="0" lvl="0" indent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71475" y="288001"/>
            <a:ext cx="11341100" cy="790513"/>
          </a:xfrm>
        </p:spPr>
        <p:txBody>
          <a:bodyPr/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 bwMode="gray">
          <a:xfrm>
            <a:off x="371475" y="1520788"/>
            <a:ext cx="11341100" cy="3744416"/>
          </a:xfrm>
        </p:spPr>
        <p:txBody>
          <a:bodyPr/>
          <a:lstStyle>
            <a:lvl1pPr marL="0" indent="0">
              <a:buNone/>
              <a:tabLst>
                <a:tab pos="266700" algn="l"/>
              </a:tabLst>
              <a:defRPr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oliennummernplatzhalter 6"/>
          <p:cNvSpPr>
            <a:spLocks noGrp="1"/>
          </p:cNvSpPr>
          <p:nvPr>
            <p:ph type="sldNum" sz="quarter" idx="4"/>
          </p:nvPr>
        </p:nvSpPr>
        <p:spPr bwMode="gray">
          <a:xfrm>
            <a:off x="10561520" y="6345325"/>
            <a:ext cx="1151104" cy="2160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Seite </a:t>
            </a:r>
            <a:fld id="{53C99D3E-761B-4CFB-8D4E-1CF733EE325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113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6"/>
          <p:cNvSpPr>
            <a:spLocks noGrp="1"/>
          </p:cNvSpPr>
          <p:nvPr>
            <p:ph type="pic" sz="quarter" idx="12"/>
          </p:nvPr>
        </p:nvSpPr>
        <p:spPr bwMode="gray">
          <a:xfrm>
            <a:off x="0" y="0"/>
            <a:ext cx="12192000" cy="6858000"/>
          </a:xfrm>
          <a:solidFill>
            <a:schemeClr val="accent2"/>
          </a:solidFill>
        </p:spPr>
        <p:txBody>
          <a:bodyPr vert="horz" lIns="144000" tIns="648000" rIns="144000" bIns="0" rtlCol="0" anchor="ctr" anchorCtr="0">
            <a:noAutofit/>
          </a:bodyPr>
          <a:lstStyle>
            <a:lvl1pPr marL="266700" indent="-266700" algn="ctr">
              <a:buNone/>
              <a:defRPr lang="de-DE" b="0" dirty="0">
                <a:solidFill>
                  <a:schemeClr val="accent3"/>
                </a:solidFill>
              </a:defRPr>
            </a:lvl1pPr>
          </a:lstStyle>
          <a:p>
            <a:pPr marL="0" lvl="0" indent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Foliennummernplatzhalter 6"/>
          <p:cNvSpPr>
            <a:spLocks noGrp="1"/>
          </p:cNvSpPr>
          <p:nvPr>
            <p:ph type="sldNum" sz="quarter" idx="4"/>
          </p:nvPr>
        </p:nvSpPr>
        <p:spPr bwMode="gray">
          <a:xfrm>
            <a:off x="10561520" y="6345325"/>
            <a:ext cx="1151104" cy="2160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r>
              <a:rPr lang="de-DE"/>
              <a:t> Seite </a:t>
            </a:r>
            <a:fld id="{53C99D3E-761B-4CFB-8D4E-1CF733EE325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93" y="-11888"/>
            <a:ext cx="1600248" cy="261193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 bwMode="gray">
          <a:xfrm>
            <a:off x="2371704" y="3609020"/>
            <a:ext cx="9340871" cy="1332148"/>
          </a:xfrm>
        </p:spPr>
        <p:txBody>
          <a:bodyPr lIns="0" tIns="0" anchor="b" anchorCtr="0"/>
          <a:lstStyle>
            <a:lvl1pPr algn="l">
              <a:defRPr sz="3000" u="none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err="1"/>
              <a:t>Mastertitelformat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de-DE" dirty="0"/>
          </a:p>
        </p:txBody>
      </p:sp>
      <p:sp>
        <p:nvSpPr>
          <p:cNvPr id="10" name="Textplatzhalter 16"/>
          <p:cNvSpPr>
            <a:spLocks noGrp="1"/>
          </p:cNvSpPr>
          <p:nvPr>
            <p:ph type="body" sz="quarter" idx="13"/>
          </p:nvPr>
        </p:nvSpPr>
        <p:spPr bwMode="gray">
          <a:xfrm>
            <a:off x="2375755" y="5049180"/>
            <a:ext cx="9336819" cy="64807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375756" y="6252146"/>
            <a:ext cx="9336819" cy="273198"/>
          </a:xfrm>
        </p:spPr>
        <p:txBody>
          <a:bodyPr anchor="b" anchorCtr="0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URL</a:t>
            </a:r>
          </a:p>
        </p:txBody>
      </p:sp>
    </p:spTree>
    <p:extLst>
      <p:ext uri="{BB962C8B-B14F-4D97-AF65-F5344CB8AC3E}">
        <p14:creationId xmlns:p14="http://schemas.microsoft.com/office/powerpoint/2010/main" val="3580713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6"/>
          <p:cNvSpPr>
            <a:spLocks noGrp="1"/>
          </p:cNvSpPr>
          <p:nvPr>
            <p:ph type="pic" sz="quarter" idx="12"/>
          </p:nvPr>
        </p:nvSpPr>
        <p:spPr bwMode="gray">
          <a:xfrm>
            <a:off x="0" y="0"/>
            <a:ext cx="12192000" cy="6858000"/>
          </a:xfrm>
          <a:solidFill>
            <a:schemeClr val="accent2"/>
          </a:solidFill>
        </p:spPr>
        <p:txBody>
          <a:bodyPr vert="horz" lIns="144000" tIns="648000" rIns="144000" bIns="0" rtlCol="0" anchor="ctr" anchorCtr="0">
            <a:noAutofit/>
          </a:bodyPr>
          <a:lstStyle>
            <a:lvl1pPr marL="266700" indent="-266700" algn="ctr">
              <a:buNone/>
              <a:defRPr lang="de-DE" b="0" dirty="0">
                <a:solidFill>
                  <a:schemeClr val="accent3"/>
                </a:solidFill>
              </a:defRPr>
            </a:lvl1pPr>
          </a:lstStyle>
          <a:p>
            <a:pPr marL="0" lvl="0" indent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71475" y="289033"/>
            <a:ext cx="11341100" cy="790513"/>
          </a:xfrm>
        </p:spPr>
        <p:txBody>
          <a:bodyPr/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Foliennummernplatzhalter 6"/>
          <p:cNvSpPr>
            <a:spLocks noGrp="1"/>
          </p:cNvSpPr>
          <p:nvPr>
            <p:ph type="sldNum" sz="quarter" idx="4"/>
          </p:nvPr>
        </p:nvSpPr>
        <p:spPr bwMode="gray">
          <a:xfrm>
            <a:off x="10561520" y="6345325"/>
            <a:ext cx="1151104" cy="2160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r>
              <a:rPr lang="de-DE"/>
              <a:t> Seite </a:t>
            </a:r>
            <a:fld id="{53C99D3E-761B-4CFB-8D4E-1CF733EE325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9031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 marL="314325" indent="-314325">
              <a:buClr>
                <a:schemeClr val="tx1"/>
              </a:buClr>
              <a:buFont typeface="+mj-lt"/>
              <a:buAutoNum type="arabicPeriod"/>
              <a:defRPr/>
            </a:lvl1pPr>
            <a:lvl2pPr marL="531813" indent="-207963">
              <a:buClr>
                <a:schemeClr val="tx1"/>
              </a:buClr>
              <a:defRPr/>
            </a:lvl2pPr>
            <a:lvl3pPr marL="804863" indent="-273050">
              <a:buClr>
                <a:schemeClr val="tx1"/>
              </a:buClr>
              <a:tabLst/>
              <a:defRPr/>
            </a:lvl3pPr>
            <a:lvl4pPr marL="804863" indent="-273050">
              <a:buClr>
                <a:schemeClr val="tx1"/>
              </a:buClr>
              <a:defRPr/>
            </a:lvl4pPr>
            <a:lvl5pPr marL="804863" indent="-273050">
              <a:buClr>
                <a:schemeClr val="tx1"/>
              </a:buCl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4"/>
          </p:nvPr>
        </p:nvSpPr>
        <p:spPr bwMode="gray">
          <a:xfrm>
            <a:off x="10561520" y="6345325"/>
            <a:ext cx="1151104" cy="2160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 Seite </a:t>
            </a:r>
            <a:fld id="{53C99D3E-761B-4CFB-8D4E-1CF733EE325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7368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4"/>
          </p:nvPr>
        </p:nvSpPr>
        <p:spPr bwMode="gray">
          <a:xfrm>
            <a:off x="10561520" y="6345325"/>
            <a:ext cx="1151104" cy="2160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 Seite </a:t>
            </a:r>
            <a:fld id="{53C99D3E-761B-4CFB-8D4E-1CF733EE325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229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6096000" y="1520789"/>
            <a:ext cx="5616575" cy="44640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 bwMode="gray">
          <a:xfrm>
            <a:off x="371476" y="1592263"/>
            <a:ext cx="5292724" cy="4392612"/>
          </a:xfrm>
          <a:solidFill>
            <a:schemeClr val="accent2"/>
          </a:solidFill>
        </p:spPr>
        <p:txBody>
          <a:bodyPr vert="horz" lIns="144000" tIns="1080000" rIns="144000" bIns="0" rtlCol="0" anchor="ctr" anchorCtr="0">
            <a:noAutofit/>
          </a:bodyPr>
          <a:lstStyle>
            <a:lvl1pPr marL="266700" indent="-266700" algn="ctr">
              <a:buNone/>
              <a:defRPr lang="de-DE" b="1">
                <a:solidFill>
                  <a:schemeClr val="accent3"/>
                </a:solidFill>
              </a:defRPr>
            </a:lvl1pPr>
          </a:lstStyle>
          <a:p>
            <a:pPr marL="0" lvl="0" indent="0" algn="ctr"/>
            <a:r>
              <a:rPr lang="de-DE"/>
              <a:t>Bild durch Klicken auf Symbol hinzufügen</a:t>
            </a:r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4"/>
          </p:nvPr>
        </p:nvSpPr>
        <p:spPr bwMode="gray">
          <a:xfrm>
            <a:off x="10561520" y="6345325"/>
            <a:ext cx="1151104" cy="2160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 Seite </a:t>
            </a:r>
            <a:fld id="{53C99D3E-761B-4CFB-8D4E-1CF733EE325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970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 bwMode="gray">
          <a:xfrm>
            <a:off x="372583" y="1592797"/>
            <a:ext cx="4931255" cy="2124769"/>
          </a:xfrm>
          <a:solidFill>
            <a:schemeClr val="accent2"/>
          </a:solidFill>
        </p:spPr>
        <p:txBody>
          <a:bodyPr vert="horz" lIns="144000" tIns="1080000" rIns="144000" bIns="0" rtlCol="0" anchor="ctr" anchorCtr="0">
            <a:noAutofit/>
          </a:bodyPr>
          <a:lstStyle>
            <a:lvl1pPr marL="266700" indent="-266700" algn="ctr">
              <a:buNone/>
              <a:defRPr lang="de-DE" b="0">
                <a:solidFill>
                  <a:schemeClr val="accent3"/>
                </a:solidFill>
              </a:defRPr>
            </a:lvl1pPr>
          </a:lstStyle>
          <a:p>
            <a:pPr marL="0" lvl="0" indent="0" algn="ctr"/>
            <a:r>
              <a:rPr lang="de-DE"/>
              <a:t>Bild durch Klicken auf Symbol hinzufügen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2"/>
          </p:nvPr>
        </p:nvSpPr>
        <p:spPr bwMode="gray">
          <a:xfrm>
            <a:off x="371475" y="3860516"/>
            <a:ext cx="4931255" cy="2124769"/>
          </a:xfrm>
          <a:solidFill>
            <a:schemeClr val="accent2"/>
          </a:solidFill>
        </p:spPr>
        <p:txBody>
          <a:bodyPr vert="horz" lIns="144000" tIns="1080000" rIns="144000" bIns="0" rtlCol="0" anchor="ctr" anchorCtr="0">
            <a:noAutofit/>
          </a:bodyPr>
          <a:lstStyle>
            <a:lvl1pPr marL="266700" indent="-266700" algn="ctr">
              <a:buNone/>
              <a:defRPr lang="de-DE" b="0">
                <a:solidFill>
                  <a:schemeClr val="accent3"/>
                </a:solidFill>
              </a:defRPr>
            </a:lvl1pPr>
          </a:lstStyle>
          <a:p>
            <a:pPr marL="0" lvl="0" indent="0" algn="ctr"/>
            <a:r>
              <a:rPr lang="de-DE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 bwMode="gray">
          <a:xfrm>
            <a:off x="6096000" y="1520789"/>
            <a:ext cx="5616575" cy="44640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4"/>
          </p:nvPr>
        </p:nvSpPr>
        <p:spPr bwMode="gray">
          <a:xfrm>
            <a:off x="10561520" y="6345325"/>
            <a:ext cx="1151104" cy="2160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 Seite </a:t>
            </a:r>
            <a:fld id="{53C99D3E-761B-4CFB-8D4E-1CF733EE325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604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1 Bild_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 Seite </a:t>
            </a:r>
            <a:fld id="{53C99D3E-761B-4CFB-8D4E-1CF733EE325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Bildplatzhalter 6"/>
          <p:cNvSpPr>
            <a:spLocks noGrp="1"/>
          </p:cNvSpPr>
          <p:nvPr>
            <p:ph type="pic" sz="quarter" idx="11"/>
          </p:nvPr>
        </p:nvSpPr>
        <p:spPr bwMode="gray">
          <a:xfrm>
            <a:off x="371475" y="1592797"/>
            <a:ext cx="4932363" cy="2124769"/>
          </a:xfrm>
          <a:solidFill>
            <a:schemeClr val="accent2"/>
          </a:solidFill>
        </p:spPr>
        <p:txBody>
          <a:bodyPr vert="horz" lIns="144000" tIns="1080000" rIns="144000" bIns="0" rtlCol="0" anchor="ctr" anchorCtr="0">
            <a:noAutofit/>
          </a:bodyPr>
          <a:lstStyle>
            <a:lvl1pPr marL="266700" indent="-266700" algn="ctr">
              <a:buNone/>
              <a:defRPr lang="de-DE" b="0">
                <a:solidFill>
                  <a:schemeClr val="accent3"/>
                </a:solidFill>
              </a:defRPr>
            </a:lvl1pPr>
          </a:lstStyle>
          <a:p>
            <a:pPr marL="0" lvl="0" indent="0" algn="ctr"/>
            <a:r>
              <a:rPr lang="de-DE"/>
              <a:t>Bild durch Klicken auf Symbol hinzufügen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gray">
          <a:xfrm>
            <a:off x="6096000" y="1520789"/>
            <a:ext cx="5616575" cy="44640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 hasCustomPrompt="1"/>
          </p:nvPr>
        </p:nvSpPr>
        <p:spPr bwMode="gray">
          <a:xfrm>
            <a:off x="371475" y="3771330"/>
            <a:ext cx="4932363" cy="233734"/>
          </a:xfr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  <a:lvl2pPr marL="541338" indent="0">
              <a:buFontTx/>
              <a:buNone/>
              <a:defRPr sz="1000"/>
            </a:lvl2pPr>
            <a:lvl3pPr marL="1074738" indent="0">
              <a:buFontTx/>
              <a:buNone/>
              <a:defRPr sz="1000"/>
            </a:lvl3pPr>
            <a:lvl4pPr marL="1616075" indent="0">
              <a:buFontTx/>
              <a:buNone/>
              <a:defRPr sz="1000"/>
            </a:lvl4pPr>
            <a:lvl5pPr marL="2155825" indent="0">
              <a:buFontTx/>
              <a:buNone/>
              <a:defRPr sz="1000"/>
            </a:lvl5pPr>
          </a:lstStyle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5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 bwMode="gray">
          <a:xfrm>
            <a:off x="371475" y="1592263"/>
            <a:ext cx="11341100" cy="4392612"/>
          </a:xfrm>
          <a:solidFill>
            <a:schemeClr val="accent2"/>
          </a:solidFill>
        </p:spPr>
        <p:txBody>
          <a:bodyPr vert="horz" lIns="144000" tIns="648000" rIns="144000" bIns="0" rtlCol="0" anchor="ctr" anchorCtr="0">
            <a:noAutofit/>
          </a:bodyPr>
          <a:lstStyle>
            <a:lvl1pPr marL="266700" indent="-266700" algn="ctr">
              <a:buNone/>
              <a:defRPr lang="de-DE" b="0">
                <a:solidFill>
                  <a:schemeClr val="accent3"/>
                </a:solidFill>
              </a:defRPr>
            </a:lvl1pPr>
          </a:lstStyle>
          <a:p>
            <a:pPr marL="0" lvl="0" indent="0" algn="ctr"/>
            <a:r>
              <a:rPr lang="de-DE"/>
              <a:t>Bild durch Klicken auf Symbol hinzufügen</a:t>
            </a:r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4"/>
          </p:nvPr>
        </p:nvSpPr>
        <p:spPr bwMode="gray">
          <a:xfrm>
            <a:off x="10561520" y="6345325"/>
            <a:ext cx="1151104" cy="2160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 Seite </a:t>
            </a:r>
            <a:fld id="{53C99D3E-761B-4CFB-8D4E-1CF733EE325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400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53182" y="288001"/>
            <a:ext cx="11359393" cy="7545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71475" y="1520789"/>
            <a:ext cx="11341100" cy="44640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4"/>
          </p:nvPr>
        </p:nvSpPr>
        <p:spPr bwMode="gray">
          <a:xfrm>
            <a:off x="10561520" y="6345325"/>
            <a:ext cx="1151104" cy="2160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 Seite </a:t>
            </a:r>
            <a:fld id="{53C99D3E-761B-4CFB-8D4E-1CF733EE325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6345325"/>
            <a:ext cx="1619349" cy="27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0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75" r:id="rId3"/>
    <p:sldLayoutId id="2147483659" r:id="rId4"/>
    <p:sldLayoutId id="2147483650" r:id="rId5"/>
    <p:sldLayoutId id="2147483663" r:id="rId6"/>
    <p:sldLayoutId id="2147483666" r:id="rId7"/>
    <p:sldLayoutId id="2147483674" r:id="rId8"/>
    <p:sldLayoutId id="2147483664" r:id="rId9"/>
    <p:sldLayoutId id="2147483665" r:id="rId10"/>
    <p:sldLayoutId id="2147483676" r:id="rId11"/>
    <p:sldLayoutId id="2147483677" r:id="rId12"/>
    <p:sldLayoutId id="2147483672" r:id="rId13"/>
    <p:sldLayoutId id="2147483667" r:id="rId14"/>
    <p:sldLayoutId id="2147483668" r:id="rId15"/>
    <p:sldLayoutId id="2147483670" r:id="rId16"/>
    <p:sldLayoutId id="2147483655" r:id="rId17"/>
    <p:sldLayoutId id="2147483678" r:id="rId18"/>
    <p:sldLayoutId id="2147483671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3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1813" indent="-258763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31813" indent="-258763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31813" indent="-258763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" t="14515" r="55" b="1543"/>
          <a:stretch/>
        </p:blipFill>
        <p:spPr>
          <a:xfrm>
            <a:off x="-36512" y="0"/>
            <a:ext cx="12228512" cy="6858000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 bwMode="gray">
          <a:xfrm>
            <a:off x="2371705" y="3717032"/>
            <a:ext cx="9340870" cy="1332148"/>
          </a:xfrm>
        </p:spPr>
        <p:txBody>
          <a:bodyPr/>
          <a:lstStyle/>
          <a:p>
            <a:r>
              <a:rPr lang="de-DE" dirty="0"/>
              <a:t>Digitale </a:t>
            </a:r>
            <a:r>
              <a:rPr lang="de-DE" dirty="0" err="1"/>
              <a:t>Zukunftskommune@bw</a:t>
            </a:r>
            <a:br>
              <a:rPr lang="de-DE" dirty="0"/>
            </a:br>
            <a:r>
              <a:rPr lang="de-DE" b="0" dirty="0"/>
              <a:t>Teilprojekt „Digitallotsinnen und Digitallotsen“</a:t>
            </a:r>
            <a:endParaRPr lang="de-DE" b="0" u="non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3"/>
          </p:nvPr>
        </p:nvSpPr>
        <p:spPr bwMode="gray">
          <a:xfrm>
            <a:off x="2371705" y="5157192"/>
            <a:ext cx="9340870" cy="648072"/>
          </a:xfrm>
        </p:spPr>
        <p:txBody>
          <a:bodyPr/>
          <a:lstStyle/>
          <a:p>
            <a:r>
              <a:rPr lang="de-DE" dirty="0"/>
              <a:t>Svenja Baumgärtner, Amt für Digitales und Informationsverarbeitung</a:t>
            </a:r>
          </a:p>
          <a:p>
            <a:r>
              <a:rPr lang="de-DE" dirty="0"/>
              <a:t>6. Kommune 2.0-Mitgliederversammlung, Freiburg, 28. März 2019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type="body" sz="quarter" idx="14"/>
          </p:nvPr>
        </p:nvSpPr>
        <p:spPr bwMode="gray">
          <a:xfrm>
            <a:off x="2371705" y="6252146"/>
            <a:ext cx="6314996" cy="272479"/>
          </a:xfrm>
        </p:spPr>
        <p:txBody>
          <a:bodyPr/>
          <a:lstStyle/>
          <a:p>
            <a:r>
              <a:rPr lang="de-DE" dirty="0"/>
              <a:t>www.heidelberg.de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-11888"/>
            <a:ext cx="1605265" cy="261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69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  <a:endParaRPr lang="de-DE" b="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 Seite </a:t>
            </a:r>
            <a:fld id="{53C99D3E-761B-4CFB-8D4E-1CF733EE325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„Digitale </a:t>
            </a:r>
            <a:r>
              <a:rPr lang="de-DE" dirty="0" err="1"/>
              <a:t>Zukunftskommune@bw</a:t>
            </a:r>
            <a:r>
              <a:rPr lang="de-DE" dirty="0"/>
              <a:t>“ – Modellvorhaben „</a:t>
            </a:r>
            <a:r>
              <a:rPr lang="de-DE" dirty="0" err="1"/>
              <a:t>MAsH</a:t>
            </a:r>
            <a:r>
              <a:rPr lang="de-DE" dirty="0"/>
              <a:t>“</a:t>
            </a:r>
          </a:p>
          <a:p>
            <a:r>
              <a:rPr lang="de-DE" dirty="0"/>
              <a:t>Konzept „Digitallotsinnen und Digitallotsen“ </a:t>
            </a:r>
          </a:p>
          <a:p>
            <a:pPr lvl="1"/>
            <a:r>
              <a:rPr lang="de-DE" dirty="0"/>
              <a:t>Ziele</a:t>
            </a:r>
          </a:p>
          <a:p>
            <a:pPr lvl="1"/>
            <a:r>
              <a:rPr lang="de-DE" dirty="0"/>
              <a:t>Aufgaben</a:t>
            </a:r>
          </a:p>
          <a:p>
            <a:pPr lvl="1"/>
            <a:r>
              <a:rPr lang="de-DE" dirty="0"/>
              <a:t>Qualifizierungskonzept</a:t>
            </a:r>
          </a:p>
          <a:p>
            <a:pPr lvl="1"/>
            <a:r>
              <a:rPr lang="de-DE" dirty="0"/>
              <a:t>Verstetigung und Kosten</a:t>
            </a:r>
          </a:p>
        </p:txBody>
      </p:sp>
    </p:spTree>
    <p:extLst>
      <p:ext uri="{BB962C8B-B14F-4D97-AF65-F5344CB8AC3E}">
        <p14:creationId xmlns:p14="http://schemas.microsoft.com/office/powerpoint/2010/main" val="194047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„Digitale </a:t>
            </a:r>
            <a:r>
              <a:rPr lang="de-DE" dirty="0" err="1"/>
              <a:t>Zukunftskommune@bw</a:t>
            </a:r>
            <a:r>
              <a:rPr lang="de-DE" dirty="0"/>
              <a:t>“ – Modellvorhaben „</a:t>
            </a:r>
            <a:r>
              <a:rPr lang="de-DE" dirty="0" err="1"/>
              <a:t>MAsH</a:t>
            </a:r>
            <a:r>
              <a:rPr lang="de-DE" dirty="0"/>
              <a:t>“</a:t>
            </a:r>
            <a:br>
              <a:rPr lang="de-DE" dirty="0"/>
            </a:b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 Seite </a:t>
            </a:r>
            <a:fld id="{53C99D3E-761B-4CFB-8D4E-1CF733EE325B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8256240" y="1556792"/>
            <a:ext cx="2880320" cy="760959"/>
          </a:xfrm>
          <a:prstGeom prst="rect">
            <a:avLst/>
          </a:prstGeom>
          <a:noFill/>
        </p:spPr>
        <p:txBody>
          <a:bodyPr wrap="square" lIns="108000" tIns="72000" rIns="108000" b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000" b="1" dirty="0">
                <a:latin typeface="Arial"/>
              </a:rPr>
              <a:t>5</a:t>
            </a:r>
            <a:r>
              <a:rPr lang="de-DE" sz="2800" b="1" dirty="0">
                <a:latin typeface="Arial"/>
              </a:rPr>
              <a:t> Teilprojekte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3359696" y="5043849"/>
            <a:ext cx="4896544" cy="1121455"/>
            <a:chOff x="298183" y="4130072"/>
            <a:chExt cx="4896544" cy="1121455"/>
          </a:xfrm>
        </p:grpSpPr>
        <p:sp>
          <p:nvSpPr>
            <p:cNvPr id="7" name="Textfeld 6"/>
            <p:cNvSpPr txBox="1"/>
            <p:nvPr/>
          </p:nvSpPr>
          <p:spPr>
            <a:xfrm>
              <a:off x="298183" y="4130072"/>
              <a:ext cx="4896544" cy="982559"/>
            </a:xfrm>
            <a:prstGeom prst="rect">
              <a:avLst/>
            </a:prstGeom>
            <a:noFill/>
          </p:spPr>
          <p:txBody>
            <a:bodyPr wrap="square" lIns="108000" tIns="72000" rIns="108000" bIns="72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Landesförderung </a:t>
              </a: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in </a:t>
              </a:r>
              <a:b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Höhe von </a:t>
              </a:r>
              <a:r>
                <a:rPr lang="de-DE" sz="3600" b="1" dirty="0">
                  <a:latin typeface="Arial"/>
                </a:rPr>
                <a:t>880</a:t>
              </a:r>
              <a:r>
                <a:rPr kumimoji="0" lang="de-DE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.000 € </a:t>
              </a:r>
            </a:p>
          </p:txBody>
        </p:sp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6575" y="4256045"/>
              <a:ext cx="995482" cy="995482"/>
            </a:xfrm>
            <a:prstGeom prst="rect">
              <a:avLst/>
            </a:prstGeom>
          </p:spPr>
        </p:pic>
      </p:grpSp>
      <p:sp>
        <p:nvSpPr>
          <p:cNvPr id="11" name="Textfeld 10"/>
          <p:cNvSpPr txBox="1"/>
          <p:nvPr/>
        </p:nvSpPr>
        <p:spPr>
          <a:xfrm>
            <a:off x="1487488" y="3501008"/>
            <a:ext cx="3024336" cy="1376513"/>
          </a:xfrm>
          <a:prstGeom prst="rect">
            <a:avLst/>
          </a:prstGeom>
          <a:noFill/>
        </p:spPr>
        <p:txBody>
          <a:bodyPr wrap="square" lIns="108000" tIns="72000" rIns="108000" b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Gesamtkosten bei</a:t>
            </a:r>
            <a:r>
              <a:rPr lang="de-DE" sz="2000" dirty="0">
                <a:latin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Antragsstellung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000" b="1" noProof="0" dirty="0">
                <a:latin typeface="Arial"/>
              </a:rPr>
              <a:t>2.391.200</a:t>
            </a: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 € </a:t>
            </a:r>
          </a:p>
        </p:txBody>
      </p:sp>
      <p:grpSp>
        <p:nvGrpSpPr>
          <p:cNvPr id="26" name="Gruppieren 25"/>
          <p:cNvGrpSpPr/>
          <p:nvPr/>
        </p:nvGrpSpPr>
        <p:grpSpPr>
          <a:xfrm>
            <a:off x="4752401" y="2517812"/>
            <a:ext cx="3215807" cy="1127212"/>
            <a:chOff x="4464369" y="2492896"/>
            <a:chExt cx="3215807" cy="1127212"/>
          </a:xfrm>
        </p:grpSpPr>
        <p:sp>
          <p:nvSpPr>
            <p:cNvPr id="9" name="Textfeld 8"/>
            <p:cNvSpPr txBox="1"/>
            <p:nvPr/>
          </p:nvSpPr>
          <p:spPr>
            <a:xfrm>
              <a:off x="5154050" y="2797593"/>
              <a:ext cx="2526126" cy="822515"/>
            </a:xfrm>
            <a:prstGeom prst="rect">
              <a:avLst/>
            </a:prstGeom>
            <a:noFill/>
          </p:spPr>
          <p:txBody>
            <a:bodyPr wrap="square" lIns="108000" tIns="72000" rIns="108000" bIns="72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Lebensqualität</a:t>
              </a:r>
              <a:r>
                <a:rPr kumimoji="0" lang="de-DE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br>
                <a:rPr kumimoji="0" lang="de-DE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de-DE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aller verbessern</a:t>
              </a:r>
            </a:p>
          </p:txBody>
        </p:sp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4">
              <a:biLevel thresh="75000"/>
            </a:blip>
            <a:stretch>
              <a:fillRect/>
            </a:stretch>
          </p:blipFill>
          <p:spPr>
            <a:xfrm>
              <a:off x="4464369" y="2492896"/>
              <a:ext cx="678799" cy="1041084"/>
            </a:xfrm>
            <a:prstGeom prst="rect">
              <a:avLst/>
            </a:prstGeom>
          </p:spPr>
        </p:pic>
      </p:grpSp>
      <p:grpSp>
        <p:nvGrpSpPr>
          <p:cNvPr id="27" name="Gruppieren 26"/>
          <p:cNvGrpSpPr/>
          <p:nvPr/>
        </p:nvGrpSpPr>
        <p:grpSpPr>
          <a:xfrm>
            <a:off x="633439" y="1700808"/>
            <a:ext cx="3014289" cy="1391184"/>
            <a:chOff x="633439" y="1965808"/>
            <a:chExt cx="3014289" cy="1391184"/>
          </a:xfrm>
        </p:grpSpPr>
        <p:sp>
          <p:nvSpPr>
            <p:cNvPr id="19" name="Pfeil nach rechts 18"/>
            <p:cNvSpPr/>
            <p:nvPr/>
          </p:nvSpPr>
          <p:spPr>
            <a:xfrm rot="10800000">
              <a:off x="2855640" y="2735208"/>
              <a:ext cx="504056" cy="45719"/>
            </a:xfrm>
            <a:prstGeom prst="rightArrow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08000" tIns="72000" rIns="108000" bIns="72000" rtlCol="0" anchor="t" anchorCtr="0"/>
            <a:lstStyle/>
            <a:p>
              <a:pPr marL="285750" indent="-285750" algn="ctr">
                <a:lnSpc>
                  <a:spcPct val="120000"/>
                </a:lnSpc>
                <a:buFont typeface="Arial" panose="020B0604020202020204" pitchFamily="34" charset="0"/>
                <a:buChar char="−"/>
              </a:pPr>
              <a:endParaRPr lang="de-DE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1127448" y="1965808"/>
              <a:ext cx="2304256" cy="760959"/>
            </a:xfrm>
            <a:prstGeom prst="rect">
              <a:avLst/>
            </a:prstGeom>
            <a:noFill/>
          </p:spPr>
          <p:txBody>
            <a:bodyPr wrap="square" lIns="108000" tIns="72000" rIns="108000" bIns="72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4000" b="1" dirty="0">
                  <a:latin typeface="Arial"/>
                </a:rPr>
                <a:t>Laufzeit</a:t>
              </a:r>
            </a:p>
          </p:txBody>
        </p:sp>
        <p:sp>
          <p:nvSpPr>
            <p:cNvPr id="16" name="Pfeil nach rechts 15"/>
            <p:cNvSpPr/>
            <p:nvPr/>
          </p:nvSpPr>
          <p:spPr>
            <a:xfrm>
              <a:off x="767408" y="2735209"/>
              <a:ext cx="504056" cy="45719"/>
            </a:xfrm>
            <a:prstGeom prst="rightArrow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08000" tIns="72000" rIns="108000" bIns="72000" rtlCol="0" anchor="t" anchorCtr="0"/>
            <a:lstStyle/>
            <a:p>
              <a:pPr marL="285750" indent="-285750" algn="ctr">
                <a:lnSpc>
                  <a:spcPct val="120000"/>
                </a:lnSpc>
                <a:buFont typeface="Arial" panose="020B0604020202020204" pitchFamily="34" charset="0"/>
                <a:buChar char="−"/>
              </a:pPr>
              <a:endParaRPr lang="de-DE" dirty="0" err="1">
                <a:solidFill>
                  <a:schemeClr val="tx1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456557" y="2546865"/>
              <a:ext cx="1376733" cy="422405"/>
            </a:xfrm>
            <a:prstGeom prst="rect">
              <a:avLst/>
            </a:prstGeom>
            <a:noFill/>
          </p:spPr>
          <p:txBody>
            <a:bodyPr wrap="square" lIns="108000" tIns="72000" rIns="108000" bIns="72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dirty="0">
                  <a:latin typeface="Arial"/>
                </a:rPr>
                <a:t>September</a:t>
              </a:r>
              <a:endParaRPr kumimoji="0" lang="de-DE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633439" y="2780699"/>
              <a:ext cx="1080169" cy="576293"/>
            </a:xfrm>
            <a:prstGeom prst="rect">
              <a:avLst/>
            </a:prstGeom>
            <a:noFill/>
          </p:spPr>
          <p:txBody>
            <a:bodyPr wrap="square" lIns="108000" tIns="72000" rIns="108000" bIns="72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800" b="1" dirty="0">
                  <a:latin typeface="Arial"/>
                </a:rPr>
                <a:t>2018</a:t>
              </a:r>
              <a:endParaRPr kumimoji="0" lang="de-DE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2636635" y="2785469"/>
              <a:ext cx="1011093" cy="432977"/>
            </a:xfrm>
            <a:prstGeom prst="rect">
              <a:avLst/>
            </a:prstGeom>
            <a:noFill/>
          </p:spPr>
          <p:txBody>
            <a:bodyPr wrap="square" lIns="108000" tIns="72000" rIns="108000" bIns="72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800" b="1" dirty="0">
                  <a:latin typeface="Arial"/>
                </a:rPr>
                <a:t>2021</a:t>
              </a:r>
              <a:endParaRPr kumimoji="0" lang="de-DE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8252896" y="2348880"/>
            <a:ext cx="2880320" cy="3346283"/>
          </a:xfrm>
          <a:prstGeom prst="rect">
            <a:avLst/>
          </a:prstGeom>
          <a:noFill/>
        </p:spPr>
        <p:txBody>
          <a:bodyPr wrap="square" lIns="108000" tIns="72000" rIns="108000" bIns="72000" rtlCol="0">
            <a:spAutoFit/>
          </a:bodyPr>
          <a:lstStyle/>
          <a:p>
            <a:pPr marL="457200" indent="-457200">
              <a:buFontTx/>
              <a:buChar char="-"/>
              <a:defRPr/>
            </a:pPr>
            <a:r>
              <a:rPr lang="de-DE" sz="2400" dirty="0" err="1"/>
              <a:t>MAsH</a:t>
            </a:r>
            <a:r>
              <a:rPr lang="de-DE" sz="2400" dirty="0"/>
              <a:t> – </a:t>
            </a:r>
            <a:r>
              <a:rPr lang="de-DE" dirty="0"/>
              <a:t>die </a:t>
            </a:r>
            <a:r>
              <a:rPr lang="de-DE" dirty="0" err="1"/>
              <a:t>MultiplAttform</a:t>
            </a:r>
            <a:r>
              <a:rPr lang="de-DE" dirty="0"/>
              <a:t> für Heidelberg</a:t>
            </a:r>
          </a:p>
          <a:p>
            <a:pPr marL="457200" indent="-457200">
              <a:buFontTx/>
              <a:buChar char="-"/>
              <a:defRPr/>
            </a:pPr>
            <a:r>
              <a:rPr lang="de-DE" sz="2400" dirty="0"/>
              <a:t>Bürgerportal</a:t>
            </a:r>
          </a:p>
          <a:p>
            <a:pPr marL="457200" indent="-457200">
              <a:buFontTx/>
              <a:buChar char="-"/>
              <a:defRPr/>
            </a:pPr>
            <a:r>
              <a:rPr lang="de-DE" sz="2400" dirty="0"/>
              <a:t>Digitallotsen</a:t>
            </a:r>
          </a:p>
          <a:p>
            <a:pPr marL="457200" indent="-457200">
              <a:buFontTx/>
              <a:buChar char="-"/>
              <a:defRPr/>
            </a:pPr>
            <a:r>
              <a:rPr lang="de-DE" dirty="0"/>
              <a:t>Mobiles</a:t>
            </a:r>
            <a:r>
              <a:rPr lang="de-DE" sz="2400" dirty="0"/>
              <a:t> Medien- und Digitallabor</a:t>
            </a:r>
          </a:p>
          <a:p>
            <a:pPr marL="457200" indent="-457200">
              <a:buFontTx/>
              <a:buChar char="-"/>
              <a:defRPr/>
            </a:pPr>
            <a:r>
              <a:rPr lang="de-DE" sz="2400" dirty="0" err="1"/>
              <a:t>WinterSMART</a:t>
            </a:r>
            <a:endParaRPr lang="de-DE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800" b="1" noProof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799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Konzept „Digitallotsinnen und Digitallotsen“</a:t>
            </a:r>
            <a:br>
              <a:rPr lang="de-DE" dirty="0"/>
            </a:br>
            <a:r>
              <a:rPr lang="de-DE" b="0" dirty="0"/>
              <a:t>Ziele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 Seite </a:t>
            </a:r>
            <a:fld id="{53C99D3E-761B-4CFB-8D4E-1CF733EE325B}" type="slidenum">
              <a:rPr lang="de-DE" smtClean="0"/>
              <a:pPr/>
              <a:t>4</a:t>
            </a:fld>
            <a:endParaRPr lang="de-DE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3059125914"/>
              </p:ext>
            </p:extLst>
          </p:nvPr>
        </p:nvGraphicFramePr>
        <p:xfrm>
          <a:off x="814388" y="1557338"/>
          <a:ext cx="10418762" cy="394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3854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Konzept „Digitallotsinnen und Digitallotsen“</a:t>
            </a:r>
            <a:br>
              <a:rPr lang="de-DE" dirty="0"/>
            </a:br>
            <a:r>
              <a:rPr lang="de-DE" b="0" dirty="0"/>
              <a:t>Aufgaben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 Seite </a:t>
            </a:r>
            <a:fld id="{53C99D3E-761B-4CFB-8D4E-1CF733EE325B}" type="slidenum">
              <a:rPr lang="de-DE" smtClean="0"/>
              <a:pPr/>
              <a:t>5</a:t>
            </a:fld>
            <a:endParaRPr lang="de-DE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317092970"/>
              </p:ext>
            </p:extLst>
          </p:nvPr>
        </p:nvGraphicFramePr>
        <p:xfrm>
          <a:off x="810178" y="1042510"/>
          <a:ext cx="8526063" cy="462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636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12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" t="5886" r="83" b="8809"/>
          <a:stretch/>
        </p:blipFill>
        <p:spPr bwMode="gray">
          <a:xfrm>
            <a:off x="0" y="-152400"/>
            <a:ext cx="12187014" cy="7010400"/>
          </a:xfrm>
        </p:spPr>
      </p:pic>
      <p:sp>
        <p:nvSpPr>
          <p:cNvPr id="12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0855374" y="6345324"/>
            <a:ext cx="863328" cy="216025"/>
          </a:xfrm>
        </p:spPr>
        <p:txBody>
          <a:bodyPr/>
          <a:lstStyle/>
          <a:p>
            <a:r>
              <a:rPr lang="de-DE" dirty="0"/>
              <a:t> Seite </a:t>
            </a:r>
            <a:fld id="{53C99D3E-761B-4CFB-8D4E-1CF733EE325B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2376" r="21672" b="26158"/>
          <a:stretch/>
        </p:blipFill>
        <p:spPr>
          <a:xfrm>
            <a:off x="0" y="-152400"/>
            <a:ext cx="6732184" cy="7010400"/>
          </a:xfrm>
          <a:prstGeom prst="rect">
            <a:avLst/>
          </a:prstGeom>
        </p:spPr>
      </p:pic>
      <p:pic>
        <p:nvPicPr>
          <p:cNvPr id="13" name="Bildplatzhalter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0" t="21888" r="25882" b="21874"/>
          <a:stretch/>
        </p:blipFill>
        <p:spPr bwMode="gray">
          <a:xfrm>
            <a:off x="6050060" y="-157376"/>
            <a:ext cx="6310636" cy="7015376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11" name="Titel 1"/>
          <p:cNvSpPr txBox="1">
            <a:spLocks/>
          </p:cNvSpPr>
          <p:nvPr/>
        </p:nvSpPr>
        <p:spPr bwMode="gray">
          <a:xfrm>
            <a:off x="360362" y="289032"/>
            <a:ext cx="8315325" cy="79051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u="none" kern="1200" spc="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chemeClr val="tx1"/>
                </a:solidFill>
              </a:rPr>
              <a:t>Konzept Digitallotsinnen und Digitallotsen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b="0" dirty="0">
                <a:solidFill>
                  <a:schemeClr val="tx1"/>
                </a:solidFill>
              </a:rPr>
              <a:t>Qualifizierungskonzept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309320"/>
            <a:ext cx="1650080" cy="270456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648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Konzept „Digitallotsinnen und Digitallotsen“</a:t>
            </a:r>
            <a:br>
              <a:rPr lang="de-DE" dirty="0"/>
            </a:br>
            <a:r>
              <a:rPr lang="de-DE" b="0" dirty="0"/>
              <a:t>Qualifizierungskonzept - Rahmenbedingungen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 Seite </a:t>
            </a:r>
            <a:fld id="{53C99D3E-761B-4CFB-8D4E-1CF733EE325B}" type="slidenum">
              <a:rPr lang="de-DE" smtClean="0"/>
              <a:pPr/>
              <a:t>7</a:t>
            </a:fld>
            <a:endParaRPr lang="de-DE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191397585"/>
              </p:ext>
            </p:extLst>
          </p:nvPr>
        </p:nvGraphicFramePr>
        <p:xfrm>
          <a:off x="824622" y="2564904"/>
          <a:ext cx="10408527" cy="3517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824623" y="1656884"/>
            <a:ext cx="10408527" cy="477805"/>
          </a:xfrm>
          <a:prstGeom prst="rect">
            <a:avLst/>
          </a:prstGeom>
          <a:solidFill>
            <a:schemeClr val="accent2"/>
          </a:solidFill>
        </p:spPr>
        <p:txBody>
          <a:bodyPr wrap="square" lIns="108000" tIns="72000" rIns="108000" bIns="7200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dirty="0">
                <a:solidFill>
                  <a:schemeClr val="bg1"/>
                </a:solidFill>
              </a:rPr>
              <a:t>Ziel: für ihre Aufgabe fit machen, begleiten und Gelegenheit zum gemeinsamen Lernen schaffen.</a:t>
            </a:r>
          </a:p>
        </p:txBody>
      </p:sp>
    </p:spTree>
    <p:extLst>
      <p:ext uri="{BB962C8B-B14F-4D97-AF65-F5344CB8AC3E}">
        <p14:creationId xmlns:p14="http://schemas.microsoft.com/office/powerpoint/2010/main" val="2307003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Konzept „Digitallotsinnen und Digitallotsen“</a:t>
            </a:r>
            <a:br>
              <a:rPr lang="de-DE" dirty="0"/>
            </a:br>
            <a:r>
              <a:rPr lang="de-DE" b="0" dirty="0"/>
              <a:t>Qualifizierungskonzept - Inhalte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marL="0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pPr marL="0" indent="0">
              <a:buNone/>
            </a:pPr>
            <a:br>
              <a:rPr lang="de-DE" dirty="0">
                <a:solidFill>
                  <a:srgbClr val="FF0000"/>
                </a:solidFill>
              </a:rPr>
            </a:b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 Seite </a:t>
            </a:r>
            <a:fld id="{53C99D3E-761B-4CFB-8D4E-1CF733EE325B}" type="slidenum">
              <a:rPr lang="de-DE" smtClean="0"/>
              <a:pPr/>
              <a:t>8</a:t>
            </a:fld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859927" y="660980"/>
            <a:ext cx="11072969" cy="6182198"/>
            <a:chOff x="859927" y="660980"/>
            <a:chExt cx="11072969" cy="6182198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39" y="660980"/>
              <a:ext cx="7129945" cy="6090627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8976320" y="997857"/>
              <a:ext cx="2736255" cy="810204"/>
            </a:xfrm>
            <a:prstGeom prst="rect">
              <a:avLst/>
            </a:prstGeom>
            <a:noFill/>
          </p:spPr>
          <p:txBody>
            <a:bodyPr wrap="square" lIns="108000" tIns="72000" rIns="108000" bIns="7200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dirty="0"/>
                <a:t>Kundenbedürfnisse erkennen</a:t>
              </a: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9985584" y="2546493"/>
              <a:ext cx="1947312" cy="810204"/>
            </a:xfrm>
            <a:prstGeom prst="rect">
              <a:avLst/>
            </a:prstGeom>
            <a:noFill/>
          </p:spPr>
          <p:txBody>
            <a:bodyPr wrap="square" lIns="108000" tIns="72000" rIns="108000" bIns="7200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dirty="0"/>
                <a:t>Verbesserungen anstoßen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9748518" y="4477159"/>
              <a:ext cx="1947312" cy="1112081"/>
            </a:xfrm>
            <a:prstGeom prst="rect">
              <a:avLst/>
            </a:prstGeom>
            <a:noFill/>
          </p:spPr>
          <p:txBody>
            <a:bodyPr wrap="square" lIns="108000" tIns="72000" rIns="108000" bIns="7200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dirty="0"/>
                <a:t>Technische Möglichkeiten kennen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8326240" y="6063496"/>
              <a:ext cx="1947312" cy="779682"/>
            </a:xfrm>
            <a:prstGeom prst="rect">
              <a:avLst/>
            </a:prstGeom>
            <a:noFill/>
          </p:spPr>
          <p:txBody>
            <a:bodyPr wrap="square" lIns="108000" tIns="72000" rIns="108000" bIns="7200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dirty="0"/>
                <a:t>Projekte umsetzen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669972" y="5762309"/>
              <a:ext cx="1947312" cy="779682"/>
            </a:xfrm>
            <a:prstGeom prst="rect">
              <a:avLst/>
            </a:prstGeom>
            <a:noFill/>
          </p:spPr>
          <p:txBody>
            <a:bodyPr wrap="square" lIns="108000" tIns="72000" rIns="108000" bIns="7200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de-DE" dirty="0"/>
                <a:t>Methoden anwenden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117640" y="4425512"/>
              <a:ext cx="1947312" cy="779682"/>
            </a:xfrm>
            <a:prstGeom prst="rect">
              <a:avLst/>
            </a:prstGeom>
            <a:noFill/>
          </p:spPr>
          <p:txBody>
            <a:bodyPr wrap="square" lIns="108000" tIns="72000" rIns="108000" bIns="7200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de-DE" dirty="0"/>
                <a:t>Kommunizieren und präsentieren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859927" y="2132856"/>
              <a:ext cx="1947312" cy="1112081"/>
            </a:xfrm>
            <a:prstGeom prst="rect">
              <a:avLst/>
            </a:prstGeom>
            <a:noFill/>
          </p:spPr>
          <p:txBody>
            <a:bodyPr wrap="square" lIns="108000" tIns="72000" rIns="108000" bIns="7200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de-DE" dirty="0"/>
                <a:t>bewusst Veränderungen begleiten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2423592" y="993134"/>
              <a:ext cx="1947312" cy="779682"/>
            </a:xfrm>
            <a:prstGeom prst="rect">
              <a:avLst/>
            </a:prstGeom>
            <a:noFill/>
          </p:spPr>
          <p:txBody>
            <a:bodyPr wrap="square" lIns="108000" tIns="72000" rIns="108000" bIns="7200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de-DE" dirty="0"/>
                <a:t>Austauschen und vernetzen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2339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Svenja Baumgärtner</a:t>
            </a:r>
          </a:p>
          <a:p>
            <a:r>
              <a:rPr lang="de-DE" dirty="0"/>
              <a:t>Amt für Digitales und Informationsverarbeitung </a:t>
            </a:r>
          </a:p>
          <a:p>
            <a:r>
              <a:rPr lang="de-DE" dirty="0"/>
              <a:t>Abteilung Digitale Stadt</a:t>
            </a:r>
          </a:p>
          <a:p>
            <a:r>
              <a:rPr lang="de-DE" b="1" dirty="0"/>
              <a:t>Stadt Heidelberg </a:t>
            </a:r>
          </a:p>
          <a:p>
            <a:r>
              <a:rPr lang="de-DE" dirty="0"/>
              <a:t>Rathaus, Marktplatz 10 </a:t>
            </a:r>
          </a:p>
          <a:p>
            <a:r>
              <a:rPr lang="de-DE" dirty="0"/>
              <a:t>69117 Heidelberg</a:t>
            </a:r>
          </a:p>
          <a:p>
            <a:r>
              <a:rPr lang="de-DE" dirty="0"/>
              <a:t> </a:t>
            </a:r>
          </a:p>
          <a:p>
            <a:r>
              <a:rPr lang="de-DE" dirty="0"/>
              <a:t>Telefon 06221 58-11742 </a:t>
            </a:r>
          </a:p>
          <a:p>
            <a:r>
              <a:rPr lang="de-DE" dirty="0"/>
              <a:t>Telefax 06221 58-49110 </a:t>
            </a:r>
          </a:p>
          <a:p>
            <a:r>
              <a:rPr lang="de-DE" dirty="0"/>
              <a:t>Svenja.Baumgaertner@heidelberg.de </a:t>
            </a:r>
          </a:p>
          <a:p>
            <a:r>
              <a:rPr lang="de-DE" dirty="0"/>
              <a:t>www.heidelberg.de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 Seite </a:t>
            </a:r>
            <a:fld id="{53C99D3E-761B-4CFB-8D4E-1CF733EE325B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309320"/>
            <a:ext cx="1650080" cy="27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78816"/>
      </p:ext>
    </p:extLst>
  </p:cSld>
  <p:clrMapOvr>
    <a:masterClrMapping/>
  </p:clrMapOvr>
</p:sld>
</file>

<file path=ppt/theme/theme1.xml><?xml version="1.0" encoding="utf-8"?>
<a:theme xmlns:a="http://schemas.openxmlformats.org/drawingml/2006/main" name="141204_PPT_Heidelberg_16x9">
  <a:themeElements>
    <a:clrScheme name="Benutzerdefiniert 1">
      <a:dk1>
        <a:sysClr val="windowText" lastClr="000000"/>
      </a:dk1>
      <a:lt1>
        <a:sysClr val="window" lastClr="FFFFFF"/>
      </a:lt1>
      <a:dk2>
        <a:srgbClr val="B9C300"/>
      </a:dk2>
      <a:lt2>
        <a:srgbClr val="EB6400"/>
      </a:lt2>
      <a:accent1>
        <a:srgbClr val="A50050"/>
      </a:accent1>
      <a:accent2>
        <a:srgbClr val="73737D"/>
      </a:accent2>
      <a:accent3>
        <a:srgbClr val="B4B4B4"/>
      </a:accent3>
      <a:accent4>
        <a:srgbClr val="FFCD50"/>
      </a:accent4>
      <a:accent5>
        <a:srgbClr val="145587"/>
      </a:accent5>
      <a:accent6>
        <a:srgbClr val="6EB4CD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lIns="108000" tIns="72000" rIns="108000" bIns="72000" rtlCol="0" anchor="t" anchorCtr="0"/>
      <a:lstStyle>
        <a:defPPr marL="285750" indent="-285750">
          <a:lnSpc>
            <a:spcPct val="120000"/>
          </a:lnSpc>
          <a:buFont typeface="Arial" panose="020B0604020202020204" pitchFamily="34" charset="0"/>
          <a:buChar char="−"/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108000" tIns="72000" rIns="108000" bIns="72000" rtlCol="0">
        <a:spAutoFit/>
      </a:bodyPr>
      <a:lstStyle>
        <a:defPPr marL="266700" indent="-266700">
          <a:lnSpc>
            <a:spcPct val="120000"/>
          </a:lnSpc>
          <a:buFont typeface="Arial" panose="020B0604020202020204" pitchFamily="34" charset="0"/>
          <a:buChar char="−"/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60331_PPT_Heidelberg_Format_16x9.potx" id="{B844102C-AAA9-40BF-96D7-587365E901A9}" vid="{3FD9C0CF-2DAC-47A4-AD86-AB090C8FC021}"/>
    </a:ext>
  </a:extLst>
</a:theme>
</file>

<file path=ppt/theme/theme2.xml><?xml version="1.0" encoding="utf-8"?>
<a:theme xmlns:a="http://schemas.openxmlformats.org/drawingml/2006/main" name="Larissa">
  <a:themeElements>
    <a:clrScheme name="Heidelberg">
      <a:dk1>
        <a:sysClr val="windowText" lastClr="000000"/>
      </a:dk1>
      <a:lt1>
        <a:sysClr val="window" lastClr="FFFFFF"/>
      </a:lt1>
      <a:dk2>
        <a:srgbClr val="EB6400"/>
      </a:dk2>
      <a:lt2>
        <a:srgbClr val="B9C300"/>
      </a:lt2>
      <a:accent1>
        <a:srgbClr val="A20050"/>
      </a:accent1>
      <a:accent2>
        <a:srgbClr val="73737D"/>
      </a:accent2>
      <a:accent3>
        <a:srgbClr val="B4B4B4"/>
      </a:accent3>
      <a:accent4>
        <a:srgbClr val="FFCD50"/>
      </a:accent4>
      <a:accent5>
        <a:srgbClr val="145587"/>
      </a:accent5>
      <a:accent6>
        <a:srgbClr val="6EB4CD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Heidelberg">
      <a:dk1>
        <a:sysClr val="windowText" lastClr="000000"/>
      </a:dk1>
      <a:lt1>
        <a:sysClr val="window" lastClr="FFFFFF"/>
      </a:lt1>
      <a:dk2>
        <a:srgbClr val="EB6400"/>
      </a:dk2>
      <a:lt2>
        <a:srgbClr val="B9C300"/>
      </a:lt2>
      <a:accent1>
        <a:srgbClr val="A20050"/>
      </a:accent1>
      <a:accent2>
        <a:srgbClr val="73737D"/>
      </a:accent2>
      <a:accent3>
        <a:srgbClr val="B4B4B4"/>
      </a:accent3>
      <a:accent4>
        <a:srgbClr val="FFCD50"/>
      </a:accent4>
      <a:accent5>
        <a:srgbClr val="145587"/>
      </a:accent5>
      <a:accent6>
        <a:srgbClr val="6EB4CD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401FF08C45D9C41B9C382BFE7C56085" ma:contentTypeVersion="1" ma:contentTypeDescription="Ein neues Dokument erstellen." ma:contentTypeScope="" ma:versionID="dd2abfc167dc6c6e383cf104661ab8dd">
  <xsd:schema xmlns:xsd="http://www.w3.org/2001/XMLSchema" xmlns:xs="http://www.w3.org/2001/XMLSchema" xmlns:p="http://schemas.microsoft.com/office/2006/metadata/properties" xmlns:ns2="c8581fc5-e347-4b4f-ad4d-e7a13fcdbae3" targetNamespace="http://schemas.microsoft.com/office/2006/metadata/properties" ma:root="true" ma:fieldsID="43c4773f3090af0ff546476ce329ea98" ns2:_="">
    <xsd:import namespace="c8581fc5-e347-4b4f-ad4d-e7a13fcdbae3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81fc5-e347-4b4f-ad4d-e7a13fcdbae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93C71F-8BBF-483D-9418-5066F94444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581fc5-e347-4b4f-ad4d-e7a13fcdba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CC349A-37CB-4D5E-9191-847DEFC0CFC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c8581fc5-e347-4b4f-ad4d-e7a13fcdbae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6951316-C568-4D63-9DAE-1754E7DB10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298</Words>
  <Application>Microsoft Macintosh PowerPoint</Application>
  <PresentationFormat>Breitbild</PresentationFormat>
  <Paragraphs>96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Arial</vt:lpstr>
      <vt:lpstr>Wingdings</vt:lpstr>
      <vt:lpstr>141204_PPT_Heidelberg_16x9</vt:lpstr>
      <vt:lpstr>Digitale Zukunftskommune@bw Teilprojekt „Digitallotsinnen und Digitallotsen“</vt:lpstr>
      <vt:lpstr>Agenda</vt:lpstr>
      <vt:lpstr>„Digitale Zukunftskommune@bw“ – Modellvorhaben „MAsH“ </vt:lpstr>
      <vt:lpstr>Konzept „Digitallotsinnen und Digitallotsen“ Ziele</vt:lpstr>
      <vt:lpstr>Konzept „Digitallotsinnen und Digitallotsen“ Aufgaben</vt:lpstr>
      <vt:lpstr>PowerPoint-Präsentation</vt:lpstr>
      <vt:lpstr>Konzept „Digitallotsinnen und Digitallotsen“ Qualifizierungskonzept - Rahmenbedingungen</vt:lpstr>
      <vt:lpstr>Konzept „Digitallotsinnen und Digitallotsen“ Qualifizierungskonzept - Inhalte</vt:lpstr>
      <vt:lpstr>Vielen Dank</vt:lpstr>
    </vt:vector>
  </TitlesOfParts>
  <Company>Stadt Heidelberg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optionale zweite Zeile optionaler Untertitel</dc:title>
  <dc:creator>Albrecht, Nina</dc:creator>
  <dc:description>PowerPoint 2010</dc:description>
  <cp:lastModifiedBy>Max R. Schulze-Vorberg | K2.0 e.V.</cp:lastModifiedBy>
  <cp:revision>85</cp:revision>
  <cp:lastPrinted>2019-03-27T17:49:54Z</cp:lastPrinted>
  <dcterms:created xsi:type="dcterms:W3CDTF">2014-12-08T13:20:21Z</dcterms:created>
  <dcterms:modified xsi:type="dcterms:W3CDTF">2019-04-02T12:27:58Z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0x010100D401FF08C45D9C41B9C382BFE7C56085</vt:lpwstr>
  </property>
</Properties>
</file>